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71" r:id="rId7"/>
    <p:sldId id="272" r:id="rId8"/>
    <p:sldId id="273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77BD35-4FD2-3B47-881F-FB8FA1B16F26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37F93D-B406-8F42-A62F-DEAC969066AA}">
      <dgm:prSet phldrT="[Text]"/>
      <dgm:spPr/>
      <dgm:t>
        <a:bodyPr/>
        <a:lstStyle/>
        <a:p>
          <a:r>
            <a:rPr lang="en-US" dirty="0" smtClean="0"/>
            <a:t>Vision</a:t>
          </a:r>
          <a:endParaRPr lang="en-US" dirty="0"/>
        </a:p>
      </dgm:t>
    </dgm:pt>
    <dgm:pt modelId="{E83B700F-62FE-DD4F-9A58-31336995CB33}" type="parTrans" cxnId="{CD5B2D48-4DC9-5D45-B291-6A5B009BDC42}">
      <dgm:prSet/>
      <dgm:spPr/>
      <dgm:t>
        <a:bodyPr/>
        <a:lstStyle/>
        <a:p>
          <a:endParaRPr lang="en-US"/>
        </a:p>
      </dgm:t>
    </dgm:pt>
    <dgm:pt modelId="{FF6C880B-67E6-BB4E-8A6C-1EB748415358}" type="sibTrans" cxnId="{CD5B2D48-4DC9-5D45-B291-6A5B009BDC42}">
      <dgm:prSet/>
      <dgm:spPr/>
      <dgm:t>
        <a:bodyPr/>
        <a:lstStyle/>
        <a:p>
          <a:endParaRPr lang="en-US"/>
        </a:p>
      </dgm:t>
    </dgm:pt>
    <dgm:pt modelId="{E660B79B-95BF-064B-A4AE-B9D61B4E8B0F}">
      <dgm:prSet phldrT="[Text]"/>
      <dgm:spPr/>
      <dgm:t>
        <a:bodyPr/>
        <a:lstStyle/>
        <a:p>
          <a:r>
            <a:rPr lang="en-US" dirty="0" smtClean="0"/>
            <a:t>Mission</a:t>
          </a:r>
          <a:endParaRPr lang="en-US" dirty="0"/>
        </a:p>
      </dgm:t>
    </dgm:pt>
    <dgm:pt modelId="{1355FD3E-3563-3F4D-961E-2B41C93DEA6C}" type="parTrans" cxnId="{3EE04FB8-C207-9B49-A55D-C7FFC320443A}">
      <dgm:prSet/>
      <dgm:spPr/>
      <dgm:t>
        <a:bodyPr/>
        <a:lstStyle/>
        <a:p>
          <a:endParaRPr lang="en-US"/>
        </a:p>
      </dgm:t>
    </dgm:pt>
    <dgm:pt modelId="{C6B1F0BF-2C90-9B4B-A29C-74B62887FEE2}" type="sibTrans" cxnId="{3EE04FB8-C207-9B49-A55D-C7FFC320443A}">
      <dgm:prSet/>
      <dgm:spPr/>
      <dgm:t>
        <a:bodyPr/>
        <a:lstStyle/>
        <a:p>
          <a:endParaRPr lang="en-US"/>
        </a:p>
      </dgm:t>
    </dgm:pt>
    <dgm:pt modelId="{98799EF1-4546-DF4A-9877-BA4C34BA2781}">
      <dgm:prSet phldrT="[Text]"/>
      <dgm:spPr/>
      <dgm:t>
        <a:bodyPr/>
        <a:lstStyle/>
        <a:p>
          <a:r>
            <a:rPr lang="en-US" dirty="0" smtClean="0"/>
            <a:t>Long Range Plan</a:t>
          </a:r>
          <a:endParaRPr lang="en-US" dirty="0"/>
        </a:p>
      </dgm:t>
    </dgm:pt>
    <dgm:pt modelId="{3E37C115-A8D8-9343-B5C4-BD57AA2EABC8}" type="parTrans" cxnId="{E9C5C62D-E293-B14E-8116-EC842063AE4A}">
      <dgm:prSet/>
      <dgm:spPr/>
      <dgm:t>
        <a:bodyPr/>
        <a:lstStyle/>
        <a:p>
          <a:endParaRPr lang="en-US"/>
        </a:p>
      </dgm:t>
    </dgm:pt>
    <dgm:pt modelId="{7D77DAB4-A994-824B-ACDE-5046AE3F7A9E}" type="sibTrans" cxnId="{E9C5C62D-E293-B14E-8116-EC842063AE4A}">
      <dgm:prSet/>
      <dgm:spPr/>
      <dgm:t>
        <a:bodyPr/>
        <a:lstStyle/>
        <a:p>
          <a:endParaRPr lang="en-US"/>
        </a:p>
      </dgm:t>
    </dgm:pt>
    <dgm:pt modelId="{C2A26ADD-6192-0A41-95E3-0438B6CBE12A}">
      <dgm:prSet phldrT="[Text]"/>
      <dgm:spPr/>
      <dgm:t>
        <a:bodyPr/>
        <a:lstStyle/>
        <a:p>
          <a:r>
            <a:rPr lang="en-US" dirty="0" smtClean="0"/>
            <a:t>Business Plan</a:t>
          </a:r>
          <a:endParaRPr lang="en-US" dirty="0"/>
        </a:p>
      </dgm:t>
    </dgm:pt>
    <dgm:pt modelId="{ADD688F8-E903-BE4E-A953-EA70B5885B23}" type="parTrans" cxnId="{26BC59FC-6223-CC46-9345-A1EB4B5D2B66}">
      <dgm:prSet/>
      <dgm:spPr/>
      <dgm:t>
        <a:bodyPr/>
        <a:lstStyle/>
        <a:p>
          <a:endParaRPr lang="en-US"/>
        </a:p>
      </dgm:t>
    </dgm:pt>
    <dgm:pt modelId="{7AEDA2B4-CCA0-2F40-AD54-783AD02D0FDD}" type="sibTrans" cxnId="{26BC59FC-6223-CC46-9345-A1EB4B5D2B66}">
      <dgm:prSet/>
      <dgm:spPr/>
      <dgm:t>
        <a:bodyPr/>
        <a:lstStyle/>
        <a:p>
          <a:endParaRPr lang="en-US"/>
        </a:p>
      </dgm:t>
    </dgm:pt>
    <dgm:pt modelId="{B1039CA4-7700-7648-AAFE-E78DBC6DB4FB}">
      <dgm:prSet phldrT="[Text]"/>
      <dgm:spPr/>
      <dgm:t>
        <a:bodyPr/>
        <a:lstStyle/>
        <a:p>
          <a:r>
            <a:rPr lang="en-US" dirty="0" smtClean="0"/>
            <a:t>Marketing Plan</a:t>
          </a:r>
          <a:endParaRPr lang="en-US" dirty="0"/>
        </a:p>
      </dgm:t>
    </dgm:pt>
    <dgm:pt modelId="{DCEF4985-9C25-574E-90C6-EB4889328251}" type="parTrans" cxnId="{13EFFE4A-96C9-4541-B41D-7123867BFFBE}">
      <dgm:prSet/>
      <dgm:spPr/>
      <dgm:t>
        <a:bodyPr/>
        <a:lstStyle/>
        <a:p>
          <a:endParaRPr lang="en-US"/>
        </a:p>
      </dgm:t>
    </dgm:pt>
    <dgm:pt modelId="{124C5F42-BB2E-1440-87AF-A2C941D21C2A}" type="sibTrans" cxnId="{13EFFE4A-96C9-4541-B41D-7123867BFFBE}">
      <dgm:prSet/>
      <dgm:spPr/>
      <dgm:t>
        <a:bodyPr/>
        <a:lstStyle/>
        <a:p>
          <a:endParaRPr lang="en-US"/>
        </a:p>
      </dgm:t>
    </dgm:pt>
    <dgm:pt modelId="{8C7B3DCC-B0E9-E847-83B0-80644A72150C}">
      <dgm:prSet phldrT="[Text]"/>
      <dgm:spPr/>
      <dgm:t>
        <a:bodyPr/>
        <a:lstStyle/>
        <a:p>
          <a:r>
            <a:rPr lang="en-US" dirty="0" smtClean="0"/>
            <a:t>Operating Budget</a:t>
          </a:r>
          <a:endParaRPr lang="en-US" dirty="0"/>
        </a:p>
      </dgm:t>
    </dgm:pt>
    <dgm:pt modelId="{A7AC8ADD-0D13-0148-9777-FE273BD2CCD4}" type="parTrans" cxnId="{133B585F-187C-8E46-826B-EF88217562A5}">
      <dgm:prSet/>
      <dgm:spPr/>
      <dgm:t>
        <a:bodyPr/>
        <a:lstStyle/>
        <a:p>
          <a:endParaRPr lang="en-US"/>
        </a:p>
      </dgm:t>
    </dgm:pt>
    <dgm:pt modelId="{22D8BE63-3944-F642-8A0A-1A10CACE2727}" type="sibTrans" cxnId="{133B585F-187C-8E46-826B-EF88217562A5}">
      <dgm:prSet/>
      <dgm:spPr/>
      <dgm:t>
        <a:bodyPr/>
        <a:lstStyle/>
        <a:p>
          <a:endParaRPr lang="en-US"/>
        </a:p>
      </dgm:t>
    </dgm:pt>
    <dgm:pt modelId="{15AF2803-F14E-194A-911F-E1A737562895}" type="pres">
      <dgm:prSet presAssocID="{D677BD35-4FD2-3B47-881F-FB8FA1B16F2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A8056C1-74C1-3F40-9708-B71C07CC3806}" type="pres">
      <dgm:prSet presAssocID="{8437F93D-B406-8F42-A62F-DEAC969066AA}" presName="hierRoot1" presStyleCnt="0">
        <dgm:presLayoutVars>
          <dgm:hierBranch val="init"/>
        </dgm:presLayoutVars>
      </dgm:prSet>
      <dgm:spPr/>
    </dgm:pt>
    <dgm:pt modelId="{AB0229BB-AA90-4149-B2C2-B17380F540D3}" type="pres">
      <dgm:prSet presAssocID="{8437F93D-B406-8F42-A62F-DEAC969066AA}" presName="rootComposite1" presStyleCnt="0"/>
      <dgm:spPr/>
    </dgm:pt>
    <dgm:pt modelId="{E63D7939-A819-0146-B96B-827DDBC4C57D}" type="pres">
      <dgm:prSet presAssocID="{8437F93D-B406-8F42-A62F-DEAC969066A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8A2429-E7B2-994A-B78F-DEBBE89213A3}" type="pres">
      <dgm:prSet presAssocID="{8437F93D-B406-8F42-A62F-DEAC969066A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1E4F4D3-12A5-D348-B162-F337A14046D2}" type="pres">
      <dgm:prSet presAssocID="{8437F93D-B406-8F42-A62F-DEAC969066AA}" presName="hierChild2" presStyleCnt="0"/>
      <dgm:spPr/>
    </dgm:pt>
    <dgm:pt modelId="{824FDA3B-5F6E-034B-B57D-C24769205F84}" type="pres">
      <dgm:prSet presAssocID="{1355FD3E-3563-3F4D-961E-2B41C93DEA6C}" presName="Name37" presStyleLbl="parChTrans1D2" presStyleIdx="0" presStyleCnt="1"/>
      <dgm:spPr/>
      <dgm:t>
        <a:bodyPr/>
        <a:lstStyle/>
        <a:p>
          <a:endParaRPr lang="en-US"/>
        </a:p>
      </dgm:t>
    </dgm:pt>
    <dgm:pt modelId="{B9D4EADF-E503-BB42-8830-08BFC76016F4}" type="pres">
      <dgm:prSet presAssocID="{E660B79B-95BF-064B-A4AE-B9D61B4E8B0F}" presName="hierRoot2" presStyleCnt="0">
        <dgm:presLayoutVars>
          <dgm:hierBranch val="init"/>
        </dgm:presLayoutVars>
      </dgm:prSet>
      <dgm:spPr/>
    </dgm:pt>
    <dgm:pt modelId="{9BB832CD-390D-2D48-8790-DA7B9926FF46}" type="pres">
      <dgm:prSet presAssocID="{E660B79B-95BF-064B-A4AE-B9D61B4E8B0F}" presName="rootComposite" presStyleCnt="0"/>
      <dgm:spPr/>
    </dgm:pt>
    <dgm:pt modelId="{474BCE8C-506B-C143-808F-4D4E415794BA}" type="pres">
      <dgm:prSet presAssocID="{E660B79B-95BF-064B-A4AE-B9D61B4E8B0F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43A487-BAD9-B94A-A880-E89C607B766E}" type="pres">
      <dgm:prSet presAssocID="{E660B79B-95BF-064B-A4AE-B9D61B4E8B0F}" presName="rootConnector" presStyleLbl="node2" presStyleIdx="0" presStyleCnt="1"/>
      <dgm:spPr/>
      <dgm:t>
        <a:bodyPr/>
        <a:lstStyle/>
        <a:p>
          <a:endParaRPr lang="en-US"/>
        </a:p>
      </dgm:t>
    </dgm:pt>
    <dgm:pt modelId="{24543CA6-7A8F-BF44-90AB-11A50B78BC48}" type="pres">
      <dgm:prSet presAssocID="{E660B79B-95BF-064B-A4AE-B9D61B4E8B0F}" presName="hierChild4" presStyleCnt="0"/>
      <dgm:spPr/>
    </dgm:pt>
    <dgm:pt modelId="{88DBA562-1D00-EA4E-B393-58EA92959E80}" type="pres">
      <dgm:prSet presAssocID="{3E37C115-A8D8-9343-B5C4-BD57AA2EABC8}" presName="Name37" presStyleLbl="parChTrans1D3" presStyleIdx="0" presStyleCnt="1"/>
      <dgm:spPr/>
      <dgm:t>
        <a:bodyPr/>
        <a:lstStyle/>
        <a:p>
          <a:endParaRPr lang="en-US"/>
        </a:p>
      </dgm:t>
    </dgm:pt>
    <dgm:pt modelId="{DD9CC7BC-00FE-3A43-8552-353A91E6183F}" type="pres">
      <dgm:prSet presAssocID="{98799EF1-4546-DF4A-9877-BA4C34BA2781}" presName="hierRoot2" presStyleCnt="0">
        <dgm:presLayoutVars>
          <dgm:hierBranch val="init"/>
        </dgm:presLayoutVars>
      </dgm:prSet>
      <dgm:spPr/>
    </dgm:pt>
    <dgm:pt modelId="{30A7F8EF-9F3C-174B-BAD5-018A21734FC1}" type="pres">
      <dgm:prSet presAssocID="{98799EF1-4546-DF4A-9877-BA4C34BA2781}" presName="rootComposite" presStyleCnt="0"/>
      <dgm:spPr/>
    </dgm:pt>
    <dgm:pt modelId="{7E5A51B8-03EF-CC4E-97C3-B0530D5FBAEE}" type="pres">
      <dgm:prSet presAssocID="{98799EF1-4546-DF4A-9877-BA4C34BA2781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B8927A-1E8B-6342-B49A-062317FC8923}" type="pres">
      <dgm:prSet presAssocID="{98799EF1-4546-DF4A-9877-BA4C34BA2781}" presName="rootConnector" presStyleLbl="node3" presStyleIdx="0" presStyleCnt="1"/>
      <dgm:spPr/>
      <dgm:t>
        <a:bodyPr/>
        <a:lstStyle/>
        <a:p>
          <a:endParaRPr lang="en-US"/>
        </a:p>
      </dgm:t>
    </dgm:pt>
    <dgm:pt modelId="{BA0A2845-7A83-F04E-AB5F-DE0A62BC0421}" type="pres">
      <dgm:prSet presAssocID="{98799EF1-4546-DF4A-9877-BA4C34BA2781}" presName="hierChild4" presStyleCnt="0"/>
      <dgm:spPr/>
    </dgm:pt>
    <dgm:pt modelId="{B0AA0A7D-A4B2-5B44-9A62-BB0576A2316A}" type="pres">
      <dgm:prSet presAssocID="{ADD688F8-E903-BE4E-A953-EA70B5885B23}" presName="Name37" presStyleLbl="parChTrans1D4" presStyleIdx="0" presStyleCnt="3"/>
      <dgm:spPr/>
      <dgm:t>
        <a:bodyPr/>
        <a:lstStyle/>
        <a:p>
          <a:endParaRPr lang="en-US"/>
        </a:p>
      </dgm:t>
    </dgm:pt>
    <dgm:pt modelId="{2F6A3F34-FA6F-BD4C-A100-4141727B2A0D}" type="pres">
      <dgm:prSet presAssocID="{C2A26ADD-6192-0A41-95E3-0438B6CBE12A}" presName="hierRoot2" presStyleCnt="0">
        <dgm:presLayoutVars>
          <dgm:hierBranch val="init"/>
        </dgm:presLayoutVars>
      </dgm:prSet>
      <dgm:spPr/>
    </dgm:pt>
    <dgm:pt modelId="{E481D270-D676-0E46-8423-0FB447140A41}" type="pres">
      <dgm:prSet presAssocID="{C2A26ADD-6192-0A41-95E3-0438B6CBE12A}" presName="rootComposite" presStyleCnt="0"/>
      <dgm:spPr/>
    </dgm:pt>
    <dgm:pt modelId="{18A1DE4B-C809-E443-980A-5D903321D68F}" type="pres">
      <dgm:prSet presAssocID="{C2A26ADD-6192-0A41-95E3-0438B6CBE12A}" presName="rootText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28CD20-7921-A241-AE35-187835D7A77D}" type="pres">
      <dgm:prSet presAssocID="{C2A26ADD-6192-0A41-95E3-0438B6CBE12A}" presName="rootConnector" presStyleLbl="node4" presStyleIdx="0" presStyleCnt="3"/>
      <dgm:spPr/>
      <dgm:t>
        <a:bodyPr/>
        <a:lstStyle/>
        <a:p>
          <a:endParaRPr lang="en-US"/>
        </a:p>
      </dgm:t>
    </dgm:pt>
    <dgm:pt modelId="{61CFCB5E-0718-3848-B31B-7BD22A3205B6}" type="pres">
      <dgm:prSet presAssocID="{C2A26ADD-6192-0A41-95E3-0438B6CBE12A}" presName="hierChild4" presStyleCnt="0"/>
      <dgm:spPr/>
    </dgm:pt>
    <dgm:pt modelId="{AC58B26D-DD25-DE4E-8995-429D00AE5DAA}" type="pres">
      <dgm:prSet presAssocID="{DCEF4985-9C25-574E-90C6-EB4889328251}" presName="Name37" presStyleLbl="parChTrans1D4" presStyleIdx="1" presStyleCnt="3"/>
      <dgm:spPr/>
      <dgm:t>
        <a:bodyPr/>
        <a:lstStyle/>
        <a:p>
          <a:endParaRPr lang="en-US"/>
        </a:p>
      </dgm:t>
    </dgm:pt>
    <dgm:pt modelId="{31D557D5-7D5B-624F-B484-223A90B5DFBD}" type="pres">
      <dgm:prSet presAssocID="{B1039CA4-7700-7648-AAFE-E78DBC6DB4FB}" presName="hierRoot2" presStyleCnt="0">
        <dgm:presLayoutVars>
          <dgm:hierBranch val="init"/>
        </dgm:presLayoutVars>
      </dgm:prSet>
      <dgm:spPr/>
    </dgm:pt>
    <dgm:pt modelId="{B4418FD0-9E54-914F-B002-D31628015447}" type="pres">
      <dgm:prSet presAssocID="{B1039CA4-7700-7648-AAFE-E78DBC6DB4FB}" presName="rootComposite" presStyleCnt="0"/>
      <dgm:spPr/>
    </dgm:pt>
    <dgm:pt modelId="{771D81B3-16CC-394C-8F6B-E81C0CBC571D}" type="pres">
      <dgm:prSet presAssocID="{B1039CA4-7700-7648-AAFE-E78DBC6DB4FB}" presName="rootText" presStyleLbl="node4" presStyleIdx="1" presStyleCnt="3" custLinFactX="-58369" custLinFactNeighborX="-100000" custLinFactNeighborY="277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F7F85E-1C21-3C40-9330-B6AF4142BF1B}" type="pres">
      <dgm:prSet presAssocID="{B1039CA4-7700-7648-AAFE-E78DBC6DB4FB}" presName="rootConnector" presStyleLbl="node4" presStyleIdx="1" presStyleCnt="3"/>
      <dgm:spPr/>
      <dgm:t>
        <a:bodyPr/>
        <a:lstStyle/>
        <a:p>
          <a:endParaRPr lang="en-US"/>
        </a:p>
      </dgm:t>
    </dgm:pt>
    <dgm:pt modelId="{6F269A49-ECFD-5341-B6C0-A050519A459E}" type="pres">
      <dgm:prSet presAssocID="{B1039CA4-7700-7648-AAFE-E78DBC6DB4FB}" presName="hierChild4" presStyleCnt="0"/>
      <dgm:spPr/>
    </dgm:pt>
    <dgm:pt modelId="{89D8E37E-985B-8B46-866C-3E68661B21C1}" type="pres">
      <dgm:prSet presAssocID="{B1039CA4-7700-7648-AAFE-E78DBC6DB4FB}" presName="hierChild5" presStyleCnt="0"/>
      <dgm:spPr/>
    </dgm:pt>
    <dgm:pt modelId="{46047CA6-762C-0F42-B7B6-747606185827}" type="pres">
      <dgm:prSet presAssocID="{A7AC8ADD-0D13-0148-9777-FE273BD2CCD4}" presName="Name37" presStyleLbl="parChTrans1D4" presStyleIdx="2" presStyleCnt="3"/>
      <dgm:spPr/>
      <dgm:t>
        <a:bodyPr/>
        <a:lstStyle/>
        <a:p>
          <a:endParaRPr lang="en-US"/>
        </a:p>
      </dgm:t>
    </dgm:pt>
    <dgm:pt modelId="{1B13AC53-977E-7044-AC7F-1E59A4AA6EAD}" type="pres">
      <dgm:prSet presAssocID="{8C7B3DCC-B0E9-E847-83B0-80644A72150C}" presName="hierRoot2" presStyleCnt="0">
        <dgm:presLayoutVars>
          <dgm:hierBranch val="init"/>
        </dgm:presLayoutVars>
      </dgm:prSet>
      <dgm:spPr/>
    </dgm:pt>
    <dgm:pt modelId="{4C26233D-3E65-0740-9698-C6BA0DC6E9BF}" type="pres">
      <dgm:prSet presAssocID="{8C7B3DCC-B0E9-E847-83B0-80644A72150C}" presName="rootComposite" presStyleCnt="0"/>
      <dgm:spPr/>
    </dgm:pt>
    <dgm:pt modelId="{770F347D-DBFE-8A42-A8B6-18B9C251B226}" type="pres">
      <dgm:prSet presAssocID="{8C7B3DCC-B0E9-E847-83B0-80644A72150C}" presName="rootText" presStyleLbl="node4" presStyleIdx="2" presStyleCnt="3" custLinFactY="-18471" custLinFactNeighborX="79508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2A4584-6703-AA44-A1AA-B0346089B48B}" type="pres">
      <dgm:prSet presAssocID="{8C7B3DCC-B0E9-E847-83B0-80644A72150C}" presName="rootConnector" presStyleLbl="node4" presStyleIdx="2" presStyleCnt="3"/>
      <dgm:spPr/>
      <dgm:t>
        <a:bodyPr/>
        <a:lstStyle/>
        <a:p>
          <a:endParaRPr lang="en-US"/>
        </a:p>
      </dgm:t>
    </dgm:pt>
    <dgm:pt modelId="{45293467-83EF-734C-952F-6E76AF216AAD}" type="pres">
      <dgm:prSet presAssocID="{8C7B3DCC-B0E9-E847-83B0-80644A72150C}" presName="hierChild4" presStyleCnt="0"/>
      <dgm:spPr/>
    </dgm:pt>
    <dgm:pt modelId="{3BA77D56-0E5A-E346-86E1-6EC8426754D5}" type="pres">
      <dgm:prSet presAssocID="{8C7B3DCC-B0E9-E847-83B0-80644A72150C}" presName="hierChild5" presStyleCnt="0"/>
      <dgm:spPr/>
    </dgm:pt>
    <dgm:pt modelId="{C1B87156-86EF-F844-89B7-37D2A35D83D2}" type="pres">
      <dgm:prSet presAssocID="{C2A26ADD-6192-0A41-95E3-0438B6CBE12A}" presName="hierChild5" presStyleCnt="0"/>
      <dgm:spPr/>
    </dgm:pt>
    <dgm:pt modelId="{2F24DDDC-979B-3D41-914D-E22B0A58D26E}" type="pres">
      <dgm:prSet presAssocID="{98799EF1-4546-DF4A-9877-BA4C34BA2781}" presName="hierChild5" presStyleCnt="0"/>
      <dgm:spPr/>
    </dgm:pt>
    <dgm:pt modelId="{62A69A8B-4347-A542-BC8E-0E69E31808B7}" type="pres">
      <dgm:prSet presAssocID="{E660B79B-95BF-064B-A4AE-B9D61B4E8B0F}" presName="hierChild5" presStyleCnt="0"/>
      <dgm:spPr/>
    </dgm:pt>
    <dgm:pt modelId="{551DCD51-9E2E-8D44-98B9-D26B86B11927}" type="pres">
      <dgm:prSet presAssocID="{8437F93D-B406-8F42-A62F-DEAC969066AA}" presName="hierChild3" presStyleCnt="0"/>
      <dgm:spPr/>
    </dgm:pt>
  </dgm:ptLst>
  <dgm:cxnLst>
    <dgm:cxn modelId="{52717DFB-3AFA-0B40-9595-7F0D9DDF7AC7}" type="presOf" srcId="{98799EF1-4546-DF4A-9877-BA4C34BA2781}" destId="{7E5A51B8-03EF-CC4E-97C3-B0530D5FBAEE}" srcOrd="0" destOrd="0" presId="urn:microsoft.com/office/officeart/2005/8/layout/orgChart1"/>
    <dgm:cxn modelId="{FD45D8B6-53B0-6446-8888-94D2DD7603C3}" type="presOf" srcId="{E660B79B-95BF-064B-A4AE-B9D61B4E8B0F}" destId="{4243A487-BAD9-B94A-A880-E89C607B766E}" srcOrd="1" destOrd="0" presId="urn:microsoft.com/office/officeart/2005/8/layout/orgChart1"/>
    <dgm:cxn modelId="{785B42AA-6979-FD4F-87C2-E1B5066DB3C6}" type="presOf" srcId="{A7AC8ADD-0D13-0148-9777-FE273BD2CCD4}" destId="{46047CA6-762C-0F42-B7B6-747606185827}" srcOrd="0" destOrd="0" presId="urn:microsoft.com/office/officeart/2005/8/layout/orgChart1"/>
    <dgm:cxn modelId="{3EE04FB8-C207-9B49-A55D-C7FFC320443A}" srcId="{8437F93D-B406-8F42-A62F-DEAC969066AA}" destId="{E660B79B-95BF-064B-A4AE-B9D61B4E8B0F}" srcOrd="0" destOrd="0" parTransId="{1355FD3E-3563-3F4D-961E-2B41C93DEA6C}" sibTransId="{C6B1F0BF-2C90-9B4B-A29C-74B62887FEE2}"/>
    <dgm:cxn modelId="{FA0434DA-C1B9-844C-9AA5-DE4F27993296}" type="presOf" srcId="{8C7B3DCC-B0E9-E847-83B0-80644A72150C}" destId="{AB2A4584-6703-AA44-A1AA-B0346089B48B}" srcOrd="1" destOrd="0" presId="urn:microsoft.com/office/officeart/2005/8/layout/orgChart1"/>
    <dgm:cxn modelId="{C538B1A1-AC39-8243-A57F-1E332A43DE0E}" type="presOf" srcId="{98799EF1-4546-DF4A-9877-BA4C34BA2781}" destId="{9CB8927A-1E8B-6342-B49A-062317FC8923}" srcOrd="1" destOrd="0" presId="urn:microsoft.com/office/officeart/2005/8/layout/orgChart1"/>
    <dgm:cxn modelId="{22E876E8-FD41-6F47-A7CF-6E1DEBDD5499}" type="presOf" srcId="{B1039CA4-7700-7648-AAFE-E78DBC6DB4FB}" destId="{76F7F85E-1C21-3C40-9330-B6AF4142BF1B}" srcOrd="1" destOrd="0" presId="urn:microsoft.com/office/officeart/2005/8/layout/orgChart1"/>
    <dgm:cxn modelId="{26BC59FC-6223-CC46-9345-A1EB4B5D2B66}" srcId="{98799EF1-4546-DF4A-9877-BA4C34BA2781}" destId="{C2A26ADD-6192-0A41-95E3-0438B6CBE12A}" srcOrd="0" destOrd="0" parTransId="{ADD688F8-E903-BE4E-A953-EA70B5885B23}" sibTransId="{7AEDA2B4-CCA0-2F40-AD54-783AD02D0FDD}"/>
    <dgm:cxn modelId="{13EFFE4A-96C9-4541-B41D-7123867BFFBE}" srcId="{C2A26ADD-6192-0A41-95E3-0438B6CBE12A}" destId="{B1039CA4-7700-7648-AAFE-E78DBC6DB4FB}" srcOrd="0" destOrd="0" parTransId="{DCEF4985-9C25-574E-90C6-EB4889328251}" sibTransId="{124C5F42-BB2E-1440-87AF-A2C941D21C2A}"/>
    <dgm:cxn modelId="{78C58861-D77A-B04F-9E62-7D39E153066F}" type="presOf" srcId="{C2A26ADD-6192-0A41-95E3-0438B6CBE12A}" destId="{5228CD20-7921-A241-AE35-187835D7A77D}" srcOrd="1" destOrd="0" presId="urn:microsoft.com/office/officeart/2005/8/layout/orgChart1"/>
    <dgm:cxn modelId="{3C3E4ED6-590D-E645-A614-A4AE37657E4A}" type="presOf" srcId="{E660B79B-95BF-064B-A4AE-B9D61B4E8B0F}" destId="{474BCE8C-506B-C143-808F-4D4E415794BA}" srcOrd="0" destOrd="0" presId="urn:microsoft.com/office/officeart/2005/8/layout/orgChart1"/>
    <dgm:cxn modelId="{941BDACE-B50D-D54C-94FA-FCA691D9B734}" type="presOf" srcId="{ADD688F8-E903-BE4E-A953-EA70B5885B23}" destId="{B0AA0A7D-A4B2-5B44-9A62-BB0576A2316A}" srcOrd="0" destOrd="0" presId="urn:microsoft.com/office/officeart/2005/8/layout/orgChart1"/>
    <dgm:cxn modelId="{FBA3BDD5-84A9-424E-B156-AF79F3738569}" type="presOf" srcId="{D677BD35-4FD2-3B47-881F-FB8FA1B16F26}" destId="{15AF2803-F14E-194A-911F-E1A737562895}" srcOrd="0" destOrd="0" presId="urn:microsoft.com/office/officeart/2005/8/layout/orgChart1"/>
    <dgm:cxn modelId="{D706FD6A-E7DB-CA44-8A0C-BB389A3F825B}" type="presOf" srcId="{8437F93D-B406-8F42-A62F-DEAC969066AA}" destId="{E63D7939-A819-0146-B96B-827DDBC4C57D}" srcOrd="0" destOrd="0" presId="urn:microsoft.com/office/officeart/2005/8/layout/orgChart1"/>
    <dgm:cxn modelId="{E9C5C62D-E293-B14E-8116-EC842063AE4A}" srcId="{E660B79B-95BF-064B-A4AE-B9D61B4E8B0F}" destId="{98799EF1-4546-DF4A-9877-BA4C34BA2781}" srcOrd="0" destOrd="0" parTransId="{3E37C115-A8D8-9343-B5C4-BD57AA2EABC8}" sibTransId="{7D77DAB4-A994-824B-ACDE-5046AE3F7A9E}"/>
    <dgm:cxn modelId="{4538FFDE-AB87-2A43-837A-26D363C41C89}" type="presOf" srcId="{8C7B3DCC-B0E9-E847-83B0-80644A72150C}" destId="{770F347D-DBFE-8A42-A8B6-18B9C251B226}" srcOrd="0" destOrd="0" presId="urn:microsoft.com/office/officeart/2005/8/layout/orgChart1"/>
    <dgm:cxn modelId="{D50CAEDA-B3EE-FA4E-97DC-CECE3429CA6D}" type="presOf" srcId="{1355FD3E-3563-3F4D-961E-2B41C93DEA6C}" destId="{824FDA3B-5F6E-034B-B57D-C24769205F84}" srcOrd="0" destOrd="0" presId="urn:microsoft.com/office/officeart/2005/8/layout/orgChart1"/>
    <dgm:cxn modelId="{3C1526DC-6B81-394D-9E13-033837EE9302}" type="presOf" srcId="{C2A26ADD-6192-0A41-95E3-0438B6CBE12A}" destId="{18A1DE4B-C809-E443-980A-5D903321D68F}" srcOrd="0" destOrd="0" presId="urn:microsoft.com/office/officeart/2005/8/layout/orgChart1"/>
    <dgm:cxn modelId="{0E08D46A-7DE2-8641-AE54-9DB273CC1E88}" type="presOf" srcId="{3E37C115-A8D8-9343-B5C4-BD57AA2EABC8}" destId="{88DBA562-1D00-EA4E-B393-58EA92959E80}" srcOrd="0" destOrd="0" presId="urn:microsoft.com/office/officeart/2005/8/layout/orgChart1"/>
    <dgm:cxn modelId="{CD5B2D48-4DC9-5D45-B291-6A5B009BDC42}" srcId="{D677BD35-4FD2-3B47-881F-FB8FA1B16F26}" destId="{8437F93D-B406-8F42-A62F-DEAC969066AA}" srcOrd="0" destOrd="0" parTransId="{E83B700F-62FE-DD4F-9A58-31336995CB33}" sibTransId="{FF6C880B-67E6-BB4E-8A6C-1EB748415358}"/>
    <dgm:cxn modelId="{BC6FC233-EE53-FC41-A821-ADFA7C2AE428}" type="presOf" srcId="{8437F93D-B406-8F42-A62F-DEAC969066AA}" destId="{498A2429-E7B2-994A-B78F-DEBBE89213A3}" srcOrd="1" destOrd="0" presId="urn:microsoft.com/office/officeart/2005/8/layout/orgChart1"/>
    <dgm:cxn modelId="{7598AC2B-3CC4-9744-9BE9-10F850D18949}" type="presOf" srcId="{B1039CA4-7700-7648-AAFE-E78DBC6DB4FB}" destId="{771D81B3-16CC-394C-8F6B-E81C0CBC571D}" srcOrd="0" destOrd="0" presId="urn:microsoft.com/office/officeart/2005/8/layout/orgChart1"/>
    <dgm:cxn modelId="{133B585F-187C-8E46-826B-EF88217562A5}" srcId="{C2A26ADD-6192-0A41-95E3-0438B6CBE12A}" destId="{8C7B3DCC-B0E9-E847-83B0-80644A72150C}" srcOrd="1" destOrd="0" parTransId="{A7AC8ADD-0D13-0148-9777-FE273BD2CCD4}" sibTransId="{22D8BE63-3944-F642-8A0A-1A10CACE2727}"/>
    <dgm:cxn modelId="{A4D81589-7E8B-1643-9174-8C37908FBFE2}" type="presOf" srcId="{DCEF4985-9C25-574E-90C6-EB4889328251}" destId="{AC58B26D-DD25-DE4E-8995-429D00AE5DAA}" srcOrd="0" destOrd="0" presId="urn:microsoft.com/office/officeart/2005/8/layout/orgChart1"/>
    <dgm:cxn modelId="{8CF0C14D-4640-3047-B70C-A0184F2F42B8}" type="presParOf" srcId="{15AF2803-F14E-194A-911F-E1A737562895}" destId="{7A8056C1-74C1-3F40-9708-B71C07CC3806}" srcOrd="0" destOrd="0" presId="urn:microsoft.com/office/officeart/2005/8/layout/orgChart1"/>
    <dgm:cxn modelId="{D4A7F2B1-E2B3-1349-9087-0D55FC5FDE6D}" type="presParOf" srcId="{7A8056C1-74C1-3F40-9708-B71C07CC3806}" destId="{AB0229BB-AA90-4149-B2C2-B17380F540D3}" srcOrd="0" destOrd="0" presId="urn:microsoft.com/office/officeart/2005/8/layout/orgChart1"/>
    <dgm:cxn modelId="{7620BB3D-917C-8042-B4F2-9AD6762E644C}" type="presParOf" srcId="{AB0229BB-AA90-4149-B2C2-B17380F540D3}" destId="{E63D7939-A819-0146-B96B-827DDBC4C57D}" srcOrd="0" destOrd="0" presId="urn:microsoft.com/office/officeart/2005/8/layout/orgChart1"/>
    <dgm:cxn modelId="{D9D6B85B-11FA-264D-8067-D078559CCD07}" type="presParOf" srcId="{AB0229BB-AA90-4149-B2C2-B17380F540D3}" destId="{498A2429-E7B2-994A-B78F-DEBBE89213A3}" srcOrd="1" destOrd="0" presId="urn:microsoft.com/office/officeart/2005/8/layout/orgChart1"/>
    <dgm:cxn modelId="{FE5665D8-EAC5-394B-B3A6-7D88FBBD87DB}" type="presParOf" srcId="{7A8056C1-74C1-3F40-9708-B71C07CC3806}" destId="{31E4F4D3-12A5-D348-B162-F337A14046D2}" srcOrd="1" destOrd="0" presId="urn:microsoft.com/office/officeart/2005/8/layout/orgChart1"/>
    <dgm:cxn modelId="{1E8EBD90-929E-6C42-91C4-88DCE9264F13}" type="presParOf" srcId="{31E4F4D3-12A5-D348-B162-F337A14046D2}" destId="{824FDA3B-5F6E-034B-B57D-C24769205F84}" srcOrd="0" destOrd="0" presId="urn:microsoft.com/office/officeart/2005/8/layout/orgChart1"/>
    <dgm:cxn modelId="{8C36AB3A-524B-7D48-99BA-56E65BA4168A}" type="presParOf" srcId="{31E4F4D3-12A5-D348-B162-F337A14046D2}" destId="{B9D4EADF-E503-BB42-8830-08BFC76016F4}" srcOrd="1" destOrd="0" presId="urn:microsoft.com/office/officeart/2005/8/layout/orgChart1"/>
    <dgm:cxn modelId="{51349996-BA49-9240-89FB-21AF7DE62543}" type="presParOf" srcId="{B9D4EADF-E503-BB42-8830-08BFC76016F4}" destId="{9BB832CD-390D-2D48-8790-DA7B9926FF46}" srcOrd="0" destOrd="0" presId="urn:microsoft.com/office/officeart/2005/8/layout/orgChart1"/>
    <dgm:cxn modelId="{81ED8F63-E787-F640-A9EF-8E5976EF898C}" type="presParOf" srcId="{9BB832CD-390D-2D48-8790-DA7B9926FF46}" destId="{474BCE8C-506B-C143-808F-4D4E415794BA}" srcOrd="0" destOrd="0" presId="urn:microsoft.com/office/officeart/2005/8/layout/orgChart1"/>
    <dgm:cxn modelId="{B322387E-BA06-7942-A886-67F61F0483F4}" type="presParOf" srcId="{9BB832CD-390D-2D48-8790-DA7B9926FF46}" destId="{4243A487-BAD9-B94A-A880-E89C607B766E}" srcOrd="1" destOrd="0" presId="urn:microsoft.com/office/officeart/2005/8/layout/orgChart1"/>
    <dgm:cxn modelId="{6B4935CF-8963-B14E-82AE-23DF9FB471D1}" type="presParOf" srcId="{B9D4EADF-E503-BB42-8830-08BFC76016F4}" destId="{24543CA6-7A8F-BF44-90AB-11A50B78BC48}" srcOrd="1" destOrd="0" presId="urn:microsoft.com/office/officeart/2005/8/layout/orgChart1"/>
    <dgm:cxn modelId="{21863E76-14BA-1B4D-8919-455C28DD1D1F}" type="presParOf" srcId="{24543CA6-7A8F-BF44-90AB-11A50B78BC48}" destId="{88DBA562-1D00-EA4E-B393-58EA92959E80}" srcOrd="0" destOrd="0" presId="urn:microsoft.com/office/officeart/2005/8/layout/orgChart1"/>
    <dgm:cxn modelId="{4CA243C2-C82F-854D-A263-4BC7C0448706}" type="presParOf" srcId="{24543CA6-7A8F-BF44-90AB-11A50B78BC48}" destId="{DD9CC7BC-00FE-3A43-8552-353A91E6183F}" srcOrd="1" destOrd="0" presId="urn:microsoft.com/office/officeart/2005/8/layout/orgChart1"/>
    <dgm:cxn modelId="{920E63E8-98C0-C44A-8A9C-D2EB448F7E61}" type="presParOf" srcId="{DD9CC7BC-00FE-3A43-8552-353A91E6183F}" destId="{30A7F8EF-9F3C-174B-BAD5-018A21734FC1}" srcOrd="0" destOrd="0" presId="urn:microsoft.com/office/officeart/2005/8/layout/orgChart1"/>
    <dgm:cxn modelId="{7345DEF0-9EAF-BC41-8997-0FCE94BBE77A}" type="presParOf" srcId="{30A7F8EF-9F3C-174B-BAD5-018A21734FC1}" destId="{7E5A51B8-03EF-CC4E-97C3-B0530D5FBAEE}" srcOrd="0" destOrd="0" presId="urn:microsoft.com/office/officeart/2005/8/layout/orgChart1"/>
    <dgm:cxn modelId="{97DD08DC-EFD1-0246-90F4-735EFA30BFA0}" type="presParOf" srcId="{30A7F8EF-9F3C-174B-BAD5-018A21734FC1}" destId="{9CB8927A-1E8B-6342-B49A-062317FC8923}" srcOrd="1" destOrd="0" presId="urn:microsoft.com/office/officeart/2005/8/layout/orgChart1"/>
    <dgm:cxn modelId="{49A289D2-73D5-A94B-9D76-CBF631E50BA1}" type="presParOf" srcId="{DD9CC7BC-00FE-3A43-8552-353A91E6183F}" destId="{BA0A2845-7A83-F04E-AB5F-DE0A62BC0421}" srcOrd="1" destOrd="0" presId="urn:microsoft.com/office/officeart/2005/8/layout/orgChart1"/>
    <dgm:cxn modelId="{73DF3079-AFC3-254B-B595-EABE755B184A}" type="presParOf" srcId="{BA0A2845-7A83-F04E-AB5F-DE0A62BC0421}" destId="{B0AA0A7D-A4B2-5B44-9A62-BB0576A2316A}" srcOrd="0" destOrd="0" presId="urn:microsoft.com/office/officeart/2005/8/layout/orgChart1"/>
    <dgm:cxn modelId="{E54CB965-A44C-8B46-8CDA-16B0CFF45D13}" type="presParOf" srcId="{BA0A2845-7A83-F04E-AB5F-DE0A62BC0421}" destId="{2F6A3F34-FA6F-BD4C-A100-4141727B2A0D}" srcOrd="1" destOrd="0" presId="urn:microsoft.com/office/officeart/2005/8/layout/orgChart1"/>
    <dgm:cxn modelId="{E6F61AFA-4E99-D040-8F51-8C36A28D8272}" type="presParOf" srcId="{2F6A3F34-FA6F-BD4C-A100-4141727B2A0D}" destId="{E481D270-D676-0E46-8423-0FB447140A41}" srcOrd="0" destOrd="0" presId="urn:microsoft.com/office/officeart/2005/8/layout/orgChart1"/>
    <dgm:cxn modelId="{2BC48778-80E1-CC45-9191-3500F66FD8BE}" type="presParOf" srcId="{E481D270-D676-0E46-8423-0FB447140A41}" destId="{18A1DE4B-C809-E443-980A-5D903321D68F}" srcOrd="0" destOrd="0" presId="urn:microsoft.com/office/officeart/2005/8/layout/orgChart1"/>
    <dgm:cxn modelId="{32690958-2727-FC4E-96E8-E60EA64F04CB}" type="presParOf" srcId="{E481D270-D676-0E46-8423-0FB447140A41}" destId="{5228CD20-7921-A241-AE35-187835D7A77D}" srcOrd="1" destOrd="0" presId="urn:microsoft.com/office/officeart/2005/8/layout/orgChart1"/>
    <dgm:cxn modelId="{89542D15-95CA-1C46-8B78-13A2475FB9D2}" type="presParOf" srcId="{2F6A3F34-FA6F-BD4C-A100-4141727B2A0D}" destId="{61CFCB5E-0718-3848-B31B-7BD22A3205B6}" srcOrd="1" destOrd="0" presId="urn:microsoft.com/office/officeart/2005/8/layout/orgChart1"/>
    <dgm:cxn modelId="{8090404F-BF83-764B-A8DB-1CCB715F7B8E}" type="presParOf" srcId="{61CFCB5E-0718-3848-B31B-7BD22A3205B6}" destId="{AC58B26D-DD25-DE4E-8995-429D00AE5DAA}" srcOrd="0" destOrd="0" presId="urn:microsoft.com/office/officeart/2005/8/layout/orgChart1"/>
    <dgm:cxn modelId="{3B626603-8E61-F24D-A426-411CE5F17982}" type="presParOf" srcId="{61CFCB5E-0718-3848-B31B-7BD22A3205B6}" destId="{31D557D5-7D5B-624F-B484-223A90B5DFBD}" srcOrd="1" destOrd="0" presId="urn:microsoft.com/office/officeart/2005/8/layout/orgChart1"/>
    <dgm:cxn modelId="{5FF38D27-0FB2-F341-8531-03019761B0E1}" type="presParOf" srcId="{31D557D5-7D5B-624F-B484-223A90B5DFBD}" destId="{B4418FD0-9E54-914F-B002-D31628015447}" srcOrd="0" destOrd="0" presId="urn:microsoft.com/office/officeart/2005/8/layout/orgChart1"/>
    <dgm:cxn modelId="{B1C07E26-EECF-1A44-A8BF-97DD16177748}" type="presParOf" srcId="{B4418FD0-9E54-914F-B002-D31628015447}" destId="{771D81B3-16CC-394C-8F6B-E81C0CBC571D}" srcOrd="0" destOrd="0" presId="urn:microsoft.com/office/officeart/2005/8/layout/orgChart1"/>
    <dgm:cxn modelId="{9DBBB36C-55A8-1346-AEF2-00F01B96CF42}" type="presParOf" srcId="{B4418FD0-9E54-914F-B002-D31628015447}" destId="{76F7F85E-1C21-3C40-9330-B6AF4142BF1B}" srcOrd="1" destOrd="0" presId="urn:microsoft.com/office/officeart/2005/8/layout/orgChart1"/>
    <dgm:cxn modelId="{FD4D1E9A-A335-CF41-B836-354DABC9C363}" type="presParOf" srcId="{31D557D5-7D5B-624F-B484-223A90B5DFBD}" destId="{6F269A49-ECFD-5341-B6C0-A050519A459E}" srcOrd="1" destOrd="0" presId="urn:microsoft.com/office/officeart/2005/8/layout/orgChart1"/>
    <dgm:cxn modelId="{8117951C-C2C4-5D4E-83D8-776EDFD46104}" type="presParOf" srcId="{31D557D5-7D5B-624F-B484-223A90B5DFBD}" destId="{89D8E37E-985B-8B46-866C-3E68661B21C1}" srcOrd="2" destOrd="0" presId="urn:microsoft.com/office/officeart/2005/8/layout/orgChart1"/>
    <dgm:cxn modelId="{12966FF5-5830-394D-8FFF-F933A0CFB15B}" type="presParOf" srcId="{61CFCB5E-0718-3848-B31B-7BD22A3205B6}" destId="{46047CA6-762C-0F42-B7B6-747606185827}" srcOrd="2" destOrd="0" presId="urn:microsoft.com/office/officeart/2005/8/layout/orgChart1"/>
    <dgm:cxn modelId="{30A6DC1F-45AA-A64E-8298-C9B1147A01A8}" type="presParOf" srcId="{61CFCB5E-0718-3848-B31B-7BD22A3205B6}" destId="{1B13AC53-977E-7044-AC7F-1E59A4AA6EAD}" srcOrd="3" destOrd="0" presId="urn:microsoft.com/office/officeart/2005/8/layout/orgChart1"/>
    <dgm:cxn modelId="{5D51D6BF-40D7-6144-89FA-7711BB4BA133}" type="presParOf" srcId="{1B13AC53-977E-7044-AC7F-1E59A4AA6EAD}" destId="{4C26233D-3E65-0740-9698-C6BA0DC6E9BF}" srcOrd="0" destOrd="0" presId="urn:microsoft.com/office/officeart/2005/8/layout/orgChart1"/>
    <dgm:cxn modelId="{EF23BBA6-E0F6-A04C-8249-FDB78C5EA587}" type="presParOf" srcId="{4C26233D-3E65-0740-9698-C6BA0DC6E9BF}" destId="{770F347D-DBFE-8A42-A8B6-18B9C251B226}" srcOrd="0" destOrd="0" presId="urn:microsoft.com/office/officeart/2005/8/layout/orgChart1"/>
    <dgm:cxn modelId="{E41D0587-2C22-1844-B589-EAD5E2D99A76}" type="presParOf" srcId="{4C26233D-3E65-0740-9698-C6BA0DC6E9BF}" destId="{AB2A4584-6703-AA44-A1AA-B0346089B48B}" srcOrd="1" destOrd="0" presId="urn:microsoft.com/office/officeart/2005/8/layout/orgChart1"/>
    <dgm:cxn modelId="{0CA07EE5-F6D5-8045-AA24-7DBEB09BB720}" type="presParOf" srcId="{1B13AC53-977E-7044-AC7F-1E59A4AA6EAD}" destId="{45293467-83EF-734C-952F-6E76AF216AAD}" srcOrd="1" destOrd="0" presId="urn:microsoft.com/office/officeart/2005/8/layout/orgChart1"/>
    <dgm:cxn modelId="{F030B778-0280-F540-9828-1036A4910841}" type="presParOf" srcId="{1B13AC53-977E-7044-AC7F-1E59A4AA6EAD}" destId="{3BA77D56-0E5A-E346-86E1-6EC8426754D5}" srcOrd="2" destOrd="0" presId="urn:microsoft.com/office/officeart/2005/8/layout/orgChart1"/>
    <dgm:cxn modelId="{2F4CE014-DEA4-724C-998A-F2A720579C4B}" type="presParOf" srcId="{2F6A3F34-FA6F-BD4C-A100-4141727B2A0D}" destId="{C1B87156-86EF-F844-89B7-37D2A35D83D2}" srcOrd="2" destOrd="0" presId="urn:microsoft.com/office/officeart/2005/8/layout/orgChart1"/>
    <dgm:cxn modelId="{49A991A1-8C14-E249-A28C-FD7D56104AB9}" type="presParOf" srcId="{DD9CC7BC-00FE-3A43-8552-353A91E6183F}" destId="{2F24DDDC-979B-3D41-914D-E22B0A58D26E}" srcOrd="2" destOrd="0" presId="urn:microsoft.com/office/officeart/2005/8/layout/orgChart1"/>
    <dgm:cxn modelId="{16778021-1F36-5D43-BE7F-FC04E2AE5D4B}" type="presParOf" srcId="{B9D4EADF-E503-BB42-8830-08BFC76016F4}" destId="{62A69A8B-4347-A542-BC8E-0E69E31808B7}" srcOrd="2" destOrd="0" presId="urn:microsoft.com/office/officeart/2005/8/layout/orgChart1"/>
    <dgm:cxn modelId="{1EEC9DEB-A561-8846-8641-25E568F82211}" type="presParOf" srcId="{7A8056C1-74C1-3F40-9708-B71C07CC3806}" destId="{551DCD51-9E2E-8D44-98B9-D26B86B1192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76C752-D9B6-B049-B896-395D597B331C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5ADB3C-F222-C544-8A8C-36EAE3561470}">
      <dgm:prSet phldrT="[Text]"/>
      <dgm:spPr/>
      <dgm:t>
        <a:bodyPr/>
        <a:lstStyle/>
        <a:p>
          <a:r>
            <a:rPr lang="en-US" dirty="0" smtClean="0"/>
            <a:t>Establish Standards</a:t>
          </a:r>
          <a:endParaRPr lang="en-US" dirty="0"/>
        </a:p>
      </dgm:t>
    </dgm:pt>
    <dgm:pt modelId="{95B25773-D44F-2143-8C03-25234B900584}" type="parTrans" cxnId="{1DA5AB1E-2CDA-DE43-BD79-DCCA1B598D41}">
      <dgm:prSet/>
      <dgm:spPr/>
      <dgm:t>
        <a:bodyPr/>
        <a:lstStyle/>
        <a:p>
          <a:endParaRPr lang="en-US"/>
        </a:p>
      </dgm:t>
    </dgm:pt>
    <dgm:pt modelId="{970A6BA4-4ACA-DD42-83BC-B40A829DE82B}" type="sibTrans" cxnId="{1DA5AB1E-2CDA-DE43-BD79-DCCA1B598D41}">
      <dgm:prSet/>
      <dgm:spPr/>
      <dgm:t>
        <a:bodyPr/>
        <a:lstStyle/>
        <a:p>
          <a:endParaRPr lang="en-US"/>
        </a:p>
      </dgm:t>
    </dgm:pt>
    <dgm:pt modelId="{2D2D89F4-FC70-8746-804D-7DFE037CCB43}">
      <dgm:prSet phldrT="[Text]"/>
      <dgm:spPr/>
      <dgm:t>
        <a:bodyPr/>
        <a:lstStyle/>
        <a:p>
          <a:r>
            <a:rPr lang="en-US" dirty="0" smtClean="0"/>
            <a:t>Measure Actual Results</a:t>
          </a:r>
          <a:endParaRPr lang="en-US" dirty="0"/>
        </a:p>
      </dgm:t>
    </dgm:pt>
    <dgm:pt modelId="{1F28AC48-F6A3-104A-A2A1-5C1CD40AC50F}" type="parTrans" cxnId="{FC53CB02-B8B3-F541-A7A9-AD86C4A6D3BA}">
      <dgm:prSet/>
      <dgm:spPr/>
      <dgm:t>
        <a:bodyPr/>
        <a:lstStyle/>
        <a:p>
          <a:endParaRPr lang="en-US"/>
        </a:p>
      </dgm:t>
    </dgm:pt>
    <dgm:pt modelId="{3FDE76FB-948A-3945-8E22-C8E2CE0E0F8F}" type="sibTrans" cxnId="{FC53CB02-B8B3-F541-A7A9-AD86C4A6D3BA}">
      <dgm:prSet/>
      <dgm:spPr/>
      <dgm:t>
        <a:bodyPr/>
        <a:lstStyle/>
        <a:p>
          <a:endParaRPr lang="en-US"/>
        </a:p>
      </dgm:t>
    </dgm:pt>
    <dgm:pt modelId="{4CECEE5B-F186-D34B-99BA-F9333C7C5890}">
      <dgm:prSet phldrT="[Text]"/>
      <dgm:spPr/>
      <dgm:t>
        <a:bodyPr/>
        <a:lstStyle/>
        <a:p>
          <a:r>
            <a:rPr lang="en-US" dirty="0" smtClean="0"/>
            <a:t>Compare results with standards</a:t>
          </a:r>
          <a:endParaRPr lang="en-US" dirty="0"/>
        </a:p>
      </dgm:t>
    </dgm:pt>
    <dgm:pt modelId="{EE604D85-A1B5-F94C-B1A3-3FD9E9DE9889}" type="parTrans" cxnId="{84DDF9BA-8837-A542-ACE0-B0709BEA1BF6}">
      <dgm:prSet/>
      <dgm:spPr/>
      <dgm:t>
        <a:bodyPr/>
        <a:lstStyle/>
        <a:p>
          <a:endParaRPr lang="en-US"/>
        </a:p>
      </dgm:t>
    </dgm:pt>
    <dgm:pt modelId="{CF3A5C62-7C1D-B04C-87F2-EC4D6924CA49}" type="sibTrans" cxnId="{84DDF9BA-8837-A542-ACE0-B0709BEA1BF6}">
      <dgm:prSet/>
      <dgm:spPr/>
      <dgm:t>
        <a:bodyPr/>
        <a:lstStyle/>
        <a:p>
          <a:endParaRPr lang="en-US"/>
        </a:p>
      </dgm:t>
    </dgm:pt>
    <dgm:pt modelId="{C7AC1AB8-15CA-CA4E-959A-EAEDB7689064}">
      <dgm:prSet phldrT="[Text]"/>
      <dgm:spPr/>
      <dgm:t>
        <a:bodyPr/>
        <a:lstStyle/>
        <a:p>
          <a:r>
            <a:rPr lang="en-US" dirty="0" smtClean="0"/>
            <a:t>Take Corrective Action</a:t>
          </a:r>
          <a:endParaRPr lang="en-US" dirty="0"/>
        </a:p>
      </dgm:t>
    </dgm:pt>
    <dgm:pt modelId="{C8888181-7BD3-3346-8D96-0E88A29E21E1}" type="parTrans" cxnId="{8A3F831C-6F0D-9A48-B301-A28672956F6D}">
      <dgm:prSet/>
      <dgm:spPr/>
      <dgm:t>
        <a:bodyPr/>
        <a:lstStyle/>
        <a:p>
          <a:endParaRPr lang="en-US"/>
        </a:p>
      </dgm:t>
    </dgm:pt>
    <dgm:pt modelId="{C1C71ECF-478F-CC4E-BAF6-42F47A214B13}" type="sibTrans" cxnId="{8A3F831C-6F0D-9A48-B301-A28672956F6D}">
      <dgm:prSet/>
      <dgm:spPr/>
      <dgm:t>
        <a:bodyPr/>
        <a:lstStyle/>
        <a:p>
          <a:endParaRPr lang="en-US"/>
        </a:p>
      </dgm:t>
    </dgm:pt>
    <dgm:pt modelId="{CB8AFFF2-8FCE-C24F-834D-E58FE22E6671}">
      <dgm:prSet phldrT="[Text]"/>
      <dgm:spPr/>
      <dgm:t>
        <a:bodyPr/>
        <a:lstStyle/>
        <a:p>
          <a:r>
            <a:rPr lang="en-US" dirty="0" smtClean="0"/>
            <a:t>Evaluate Corrective Action</a:t>
          </a:r>
          <a:endParaRPr lang="en-US" dirty="0"/>
        </a:p>
      </dgm:t>
    </dgm:pt>
    <dgm:pt modelId="{860F196B-A89B-2248-8729-6B37E41A5D1F}" type="parTrans" cxnId="{2E28F5A7-4109-E14F-AB06-CA00F586053F}">
      <dgm:prSet/>
      <dgm:spPr/>
      <dgm:t>
        <a:bodyPr/>
        <a:lstStyle/>
        <a:p>
          <a:endParaRPr lang="en-US"/>
        </a:p>
      </dgm:t>
    </dgm:pt>
    <dgm:pt modelId="{FDF9AF14-2DD0-B048-A75E-95DE05FCD5D1}" type="sibTrans" cxnId="{2E28F5A7-4109-E14F-AB06-CA00F586053F}">
      <dgm:prSet/>
      <dgm:spPr/>
      <dgm:t>
        <a:bodyPr/>
        <a:lstStyle/>
        <a:p>
          <a:endParaRPr lang="en-US"/>
        </a:p>
      </dgm:t>
    </dgm:pt>
    <dgm:pt modelId="{EA0A5757-A39A-CC40-9171-9925D1410B14}" type="pres">
      <dgm:prSet presAssocID="{C576C752-D9B6-B049-B896-395D597B331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F4F3B9E-B01B-364E-8941-23FC59C0FB1D}" type="pres">
      <dgm:prSet presAssocID="{A95ADB3C-F222-C544-8A8C-36EAE3561470}" presName="hierRoot1" presStyleCnt="0">
        <dgm:presLayoutVars>
          <dgm:hierBranch val="init"/>
        </dgm:presLayoutVars>
      </dgm:prSet>
      <dgm:spPr/>
    </dgm:pt>
    <dgm:pt modelId="{1C7AACBD-303C-C446-8595-9C6AD7B14F47}" type="pres">
      <dgm:prSet presAssocID="{A95ADB3C-F222-C544-8A8C-36EAE3561470}" presName="rootComposite1" presStyleCnt="0"/>
      <dgm:spPr/>
    </dgm:pt>
    <dgm:pt modelId="{50A567C9-20B0-6843-852F-C2DDB32D0292}" type="pres">
      <dgm:prSet presAssocID="{A95ADB3C-F222-C544-8A8C-36EAE356147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F67DAB-DA26-4044-A396-C697188F5C76}" type="pres">
      <dgm:prSet presAssocID="{A95ADB3C-F222-C544-8A8C-36EAE356147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B1D6EAF-D150-B641-AEC9-AA18BFE2CFA6}" type="pres">
      <dgm:prSet presAssocID="{A95ADB3C-F222-C544-8A8C-36EAE3561470}" presName="hierChild2" presStyleCnt="0"/>
      <dgm:spPr/>
    </dgm:pt>
    <dgm:pt modelId="{47D182F3-05A4-3A4D-92B3-B56C26940142}" type="pres">
      <dgm:prSet presAssocID="{1F28AC48-F6A3-104A-A2A1-5C1CD40AC50F}" presName="Name37" presStyleLbl="parChTrans1D2" presStyleIdx="0" presStyleCnt="1"/>
      <dgm:spPr/>
      <dgm:t>
        <a:bodyPr/>
        <a:lstStyle/>
        <a:p>
          <a:endParaRPr lang="en-US"/>
        </a:p>
      </dgm:t>
    </dgm:pt>
    <dgm:pt modelId="{A11919EB-9320-CA4A-8BF6-45A02B870FFB}" type="pres">
      <dgm:prSet presAssocID="{2D2D89F4-FC70-8746-804D-7DFE037CCB43}" presName="hierRoot2" presStyleCnt="0">
        <dgm:presLayoutVars>
          <dgm:hierBranch val="init"/>
        </dgm:presLayoutVars>
      </dgm:prSet>
      <dgm:spPr/>
    </dgm:pt>
    <dgm:pt modelId="{65B38F7B-B561-9A44-9EAB-F2D40CF5E0CD}" type="pres">
      <dgm:prSet presAssocID="{2D2D89F4-FC70-8746-804D-7DFE037CCB43}" presName="rootComposite" presStyleCnt="0"/>
      <dgm:spPr/>
    </dgm:pt>
    <dgm:pt modelId="{C19D3884-B6DC-5446-8C8B-9F15376AFC81}" type="pres">
      <dgm:prSet presAssocID="{2D2D89F4-FC70-8746-804D-7DFE037CCB43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0AAB87-32BF-9A45-A3F8-4A3EFAEF3199}" type="pres">
      <dgm:prSet presAssocID="{2D2D89F4-FC70-8746-804D-7DFE037CCB43}" presName="rootConnector" presStyleLbl="node2" presStyleIdx="0" presStyleCnt="1"/>
      <dgm:spPr/>
      <dgm:t>
        <a:bodyPr/>
        <a:lstStyle/>
        <a:p>
          <a:endParaRPr lang="en-US"/>
        </a:p>
      </dgm:t>
    </dgm:pt>
    <dgm:pt modelId="{8C79BA0B-14CA-FD49-A37B-BADCFAB9730F}" type="pres">
      <dgm:prSet presAssocID="{2D2D89F4-FC70-8746-804D-7DFE037CCB43}" presName="hierChild4" presStyleCnt="0"/>
      <dgm:spPr/>
    </dgm:pt>
    <dgm:pt modelId="{3C7931E3-3D44-FB42-A9DC-FE84883685DB}" type="pres">
      <dgm:prSet presAssocID="{EE604D85-A1B5-F94C-B1A3-3FD9E9DE9889}" presName="Name37" presStyleLbl="parChTrans1D3" presStyleIdx="0" presStyleCnt="1"/>
      <dgm:spPr/>
      <dgm:t>
        <a:bodyPr/>
        <a:lstStyle/>
        <a:p>
          <a:endParaRPr lang="en-US"/>
        </a:p>
      </dgm:t>
    </dgm:pt>
    <dgm:pt modelId="{DBD175F3-6D33-9046-A349-BC3BE7871C3B}" type="pres">
      <dgm:prSet presAssocID="{4CECEE5B-F186-D34B-99BA-F9333C7C5890}" presName="hierRoot2" presStyleCnt="0">
        <dgm:presLayoutVars>
          <dgm:hierBranch val="init"/>
        </dgm:presLayoutVars>
      </dgm:prSet>
      <dgm:spPr/>
    </dgm:pt>
    <dgm:pt modelId="{56598CE1-B24A-3640-B688-C0B286431029}" type="pres">
      <dgm:prSet presAssocID="{4CECEE5B-F186-D34B-99BA-F9333C7C5890}" presName="rootComposite" presStyleCnt="0"/>
      <dgm:spPr/>
    </dgm:pt>
    <dgm:pt modelId="{F0D5808F-36AD-3C49-88D4-F4DDB384DFF7}" type="pres">
      <dgm:prSet presAssocID="{4CECEE5B-F186-D34B-99BA-F9333C7C5890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EF0D97-1A7D-CE4C-B963-22E9D056074A}" type="pres">
      <dgm:prSet presAssocID="{4CECEE5B-F186-D34B-99BA-F9333C7C5890}" presName="rootConnector" presStyleLbl="node3" presStyleIdx="0" presStyleCnt="1"/>
      <dgm:spPr/>
      <dgm:t>
        <a:bodyPr/>
        <a:lstStyle/>
        <a:p>
          <a:endParaRPr lang="en-US"/>
        </a:p>
      </dgm:t>
    </dgm:pt>
    <dgm:pt modelId="{8BAECA9F-FC68-974D-8D7F-542F0710DF40}" type="pres">
      <dgm:prSet presAssocID="{4CECEE5B-F186-D34B-99BA-F9333C7C5890}" presName="hierChild4" presStyleCnt="0"/>
      <dgm:spPr/>
    </dgm:pt>
    <dgm:pt modelId="{80D53096-A1ED-2446-AAC4-7905116DEE6C}" type="pres">
      <dgm:prSet presAssocID="{C8888181-7BD3-3346-8D96-0E88A29E21E1}" presName="Name37" presStyleLbl="parChTrans1D4" presStyleIdx="0" presStyleCnt="2"/>
      <dgm:spPr/>
      <dgm:t>
        <a:bodyPr/>
        <a:lstStyle/>
        <a:p>
          <a:endParaRPr lang="en-US"/>
        </a:p>
      </dgm:t>
    </dgm:pt>
    <dgm:pt modelId="{0838695C-FD7D-1045-B37C-A260149B78FC}" type="pres">
      <dgm:prSet presAssocID="{C7AC1AB8-15CA-CA4E-959A-EAEDB7689064}" presName="hierRoot2" presStyleCnt="0">
        <dgm:presLayoutVars>
          <dgm:hierBranch val="init"/>
        </dgm:presLayoutVars>
      </dgm:prSet>
      <dgm:spPr/>
    </dgm:pt>
    <dgm:pt modelId="{4106E919-A237-4646-A9E8-9DF3EA864E21}" type="pres">
      <dgm:prSet presAssocID="{C7AC1AB8-15CA-CA4E-959A-EAEDB7689064}" presName="rootComposite" presStyleCnt="0"/>
      <dgm:spPr/>
    </dgm:pt>
    <dgm:pt modelId="{C7F5EABE-BAE9-D541-934B-41CCB9CCBA59}" type="pres">
      <dgm:prSet presAssocID="{C7AC1AB8-15CA-CA4E-959A-EAEDB7689064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D14F97-C7D0-C447-B616-18B65DB025D4}" type="pres">
      <dgm:prSet presAssocID="{C7AC1AB8-15CA-CA4E-959A-EAEDB7689064}" presName="rootConnector" presStyleLbl="node4" presStyleIdx="0" presStyleCnt="2"/>
      <dgm:spPr/>
      <dgm:t>
        <a:bodyPr/>
        <a:lstStyle/>
        <a:p>
          <a:endParaRPr lang="en-US"/>
        </a:p>
      </dgm:t>
    </dgm:pt>
    <dgm:pt modelId="{788597C4-C0AE-874F-815D-55BE9CA7A077}" type="pres">
      <dgm:prSet presAssocID="{C7AC1AB8-15CA-CA4E-959A-EAEDB7689064}" presName="hierChild4" presStyleCnt="0"/>
      <dgm:spPr/>
    </dgm:pt>
    <dgm:pt modelId="{99016940-2964-504B-AF0D-A88A61F0CA8F}" type="pres">
      <dgm:prSet presAssocID="{860F196B-A89B-2248-8729-6B37E41A5D1F}" presName="Name37" presStyleLbl="parChTrans1D4" presStyleIdx="1" presStyleCnt="2"/>
      <dgm:spPr/>
      <dgm:t>
        <a:bodyPr/>
        <a:lstStyle/>
        <a:p>
          <a:endParaRPr lang="en-US"/>
        </a:p>
      </dgm:t>
    </dgm:pt>
    <dgm:pt modelId="{10691B9D-BFD9-2A49-BF37-601EEDA4EEED}" type="pres">
      <dgm:prSet presAssocID="{CB8AFFF2-8FCE-C24F-834D-E58FE22E6671}" presName="hierRoot2" presStyleCnt="0">
        <dgm:presLayoutVars>
          <dgm:hierBranch val="init"/>
        </dgm:presLayoutVars>
      </dgm:prSet>
      <dgm:spPr/>
    </dgm:pt>
    <dgm:pt modelId="{75F42235-FE8B-FB4D-AB05-15CA9BE25D19}" type="pres">
      <dgm:prSet presAssocID="{CB8AFFF2-8FCE-C24F-834D-E58FE22E6671}" presName="rootComposite" presStyleCnt="0"/>
      <dgm:spPr/>
    </dgm:pt>
    <dgm:pt modelId="{B128E5CA-4ADF-AE44-A07C-FDBA734D2C41}" type="pres">
      <dgm:prSet presAssocID="{CB8AFFF2-8FCE-C24F-834D-E58FE22E6671}" presName="rootText" presStyleLbl="node4" presStyleIdx="1" presStyleCnt="2" custLinFactNeighborX="-20520" custLinFactNeighborY="2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9829D2-50C4-1C48-9087-2485DDACD36A}" type="pres">
      <dgm:prSet presAssocID="{CB8AFFF2-8FCE-C24F-834D-E58FE22E6671}" presName="rootConnector" presStyleLbl="node4" presStyleIdx="1" presStyleCnt="2"/>
      <dgm:spPr/>
      <dgm:t>
        <a:bodyPr/>
        <a:lstStyle/>
        <a:p>
          <a:endParaRPr lang="en-US"/>
        </a:p>
      </dgm:t>
    </dgm:pt>
    <dgm:pt modelId="{CCBA9789-C1CD-AB45-8DB5-86C07AE74E84}" type="pres">
      <dgm:prSet presAssocID="{CB8AFFF2-8FCE-C24F-834D-E58FE22E6671}" presName="hierChild4" presStyleCnt="0"/>
      <dgm:spPr/>
    </dgm:pt>
    <dgm:pt modelId="{4C297832-EE02-9C4E-A6BE-FEF1FEC441A2}" type="pres">
      <dgm:prSet presAssocID="{CB8AFFF2-8FCE-C24F-834D-E58FE22E6671}" presName="hierChild5" presStyleCnt="0"/>
      <dgm:spPr/>
    </dgm:pt>
    <dgm:pt modelId="{5F5DBA6A-9870-B244-B663-BBC27FA171C9}" type="pres">
      <dgm:prSet presAssocID="{C7AC1AB8-15CA-CA4E-959A-EAEDB7689064}" presName="hierChild5" presStyleCnt="0"/>
      <dgm:spPr/>
    </dgm:pt>
    <dgm:pt modelId="{81F33CD4-A3F0-0349-84ED-C8D201A0A43A}" type="pres">
      <dgm:prSet presAssocID="{4CECEE5B-F186-D34B-99BA-F9333C7C5890}" presName="hierChild5" presStyleCnt="0"/>
      <dgm:spPr/>
    </dgm:pt>
    <dgm:pt modelId="{E9A350F7-C55B-4543-BFEF-2FF460C43B29}" type="pres">
      <dgm:prSet presAssocID="{2D2D89F4-FC70-8746-804D-7DFE037CCB43}" presName="hierChild5" presStyleCnt="0"/>
      <dgm:spPr/>
    </dgm:pt>
    <dgm:pt modelId="{ECC2FCE1-822B-104A-B13F-5E640A0D485F}" type="pres">
      <dgm:prSet presAssocID="{A95ADB3C-F222-C544-8A8C-36EAE3561470}" presName="hierChild3" presStyleCnt="0"/>
      <dgm:spPr/>
    </dgm:pt>
  </dgm:ptLst>
  <dgm:cxnLst>
    <dgm:cxn modelId="{2E28F5A7-4109-E14F-AB06-CA00F586053F}" srcId="{C7AC1AB8-15CA-CA4E-959A-EAEDB7689064}" destId="{CB8AFFF2-8FCE-C24F-834D-E58FE22E6671}" srcOrd="0" destOrd="0" parTransId="{860F196B-A89B-2248-8729-6B37E41A5D1F}" sibTransId="{FDF9AF14-2DD0-B048-A75E-95DE05FCD5D1}"/>
    <dgm:cxn modelId="{8A3F831C-6F0D-9A48-B301-A28672956F6D}" srcId="{4CECEE5B-F186-D34B-99BA-F9333C7C5890}" destId="{C7AC1AB8-15CA-CA4E-959A-EAEDB7689064}" srcOrd="0" destOrd="0" parTransId="{C8888181-7BD3-3346-8D96-0E88A29E21E1}" sibTransId="{C1C71ECF-478F-CC4E-BAF6-42F47A214B13}"/>
    <dgm:cxn modelId="{FCD00BCB-99B8-2443-861E-AC5D98A1AEEC}" type="presOf" srcId="{4CECEE5B-F186-D34B-99BA-F9333C7C5890}" destId="{EDEF0D97-1A7D-CE4C-B963-22E9D056074A}" srcOrd="1" destOrd="0" presId="urn:microsoft.com/office/officeart/2005/8/layout/orgChart1"/>
    <dgm:cxn modelId="{34342B6F-7E87-DE46-A2EF-9645CD9C075C}" type="presOf" srcId="{C8888181-7BD3-3346-8D96-0E88A29E21E1}" destId="{80D53096-A1ED-2446-AAC4-7905116DEE6C}" srcOrd="0" destOrd="0" presId="urn:microsoft.com/office/officeart/2005/8/layout/orgChart1"/>
    <dgm:cxn modelId="{2A14C303-91B9-B540-8F36-05E6BD945510}" type="presOf" srcId="{2D2D89F4-FC70-8746-804D-7DFE037CCB43}" destId="{D10AAB87-32BF-9A45-A3F8-4A3EFAEF3199}" srcOrd="1" destOrd="0" presId="urn:microsoft.com/office/officeart/2005/8/layout/orgChart1"/>
    <dgm:cxn modelId="{FC53CB02-B8B3-F541-A7A9-AD86C4A6D3BA}" srcId="{A95ADB3C-F222-C544-8A8C-36EAE3561470}" destId="{2D2D89F4-FC70-8746-804D-7DFE037CCB43}" srcOrd="0" destOrd="0" parTransId="{1F28AC48-F6A3-104A-A2A1-5C1CD40AC50F}" sibTransId="{3FDE76FB-948A-3945-8E22-C8E2CE0E0F8F}"/>
    <dgm:cxn modelId="{E9FBBAD0-7722-8347-AAEC-11FA23AEE400}" type="presOf" srcId="{EE604D85-A1B5-F94C-B1A3-3FD9E9DE9889}" destId="{3C7931E3-3D44-FB42-A9DC-FE84883685DB}" srcOrd="0" destOrd="0" presId="urn:microsoft.com/office/officeart/2005/8/layout/orgChart1"/>
    <dgm:cxn modelId="{84DDF9BA-8837-A542-ACE0-B0709BEA1BF6}" srcId="{2D2D89F4-FC70-8746-804D-7DFE037CCB43}" destId="{4CECEE5B-F186-D34B-99BA-F9333C7C5890}" srcOrd="0" destOrd="0" parTransId="{EE604D85-A1B5-F94C-B1A3-3FD9E9DE9889}" sibTransId="{CF3A5C62-7C1D-B04C-87F2-EC4D6924CA49}"/>
    <dgm:cxn modelId="{1DA5AB1E-2CDA-DE43-BD79-DCCA1B598D41}" srcId="{C576C752-D9B6-B049-B896-395D597B331C}" destId="{A95ADB3C-F222-C544-8A8C-36EAE3561470}" srcOrd="0" destOrd="0" parTransId="{95B25773-D44F-2143-8C03-25234B900584}" sibTransId="{970A6BA4-4ACA-DD42-83BC-B40A829DE82B}"/>
    <dgm:cxn modelId="{45207D5B-D80D-FA4C-BAB9-2FE64EC7B67B}" type="presOf" srcId="{860F196B-A89B-2248-8729-6B37E41A5D1F}" destId="{99016940-2964-504B-AF0D-A88A61F0CA8F}" srcOrd="0" destOrd="0" presId="urn:microsoft.com/office/officeart/2005/8/layout/orgChart1"/>
    <dgm:cxn modelId="{FAEC4915-93BF-344F-88B6-C6445239CDC9}" type="presOf" srcId="{CB8AFFF2-8FCE-C24F-834D-E58FE22E6671}" destId="{B128E5CA-4ADF-AE44-A07C-FDBA734D2C41}" srcOrd="0" destOrd="0" presId="urn:microsoft.com/office/officeart/2005/8/layout/orgChart1"/>
    <dgm:cxn modelId="{E50831BD-C47B-254B-B435-42E8B043A363}" type="presOf" srcId="{C576C752-D9B6-B049-B896-395D597B331C}" destId="{EA0A5757-A39A-CC40-9171-9925D1410B14}" srcOrd="0" destOrd="0" presId="urn:microsoft.com/office/officeart/2005/8/layout/orgChart1"/>
    <dgm:cxn modelId="{E3AD4512-4C3F-C347-AD9E-4C9E7514A272}" type="presOf" srcId="{CB8AFFF2-8FCE-C24F-834D-E58FE22E6671}" destId="{C29829D2-50C4-1C48-9087-2485DDACD36A}" srcOrd="1" destOrd="0" presId="urn:microsoft.com/office/officeart/2005/8/layout/orgChart1"/>
    <dgm:cxn modelId="{94E49AD5-7FEF-BF4E-B4AB-DAC5A04962A5}" type="presOf" srcId="{2D2D89F4-FC70-8746-804D-7DFE037CCB43}" destId="{C19D3884-B6DC-5446-8C8B-9F15376AFC81}" srcOrd="0" destOrd="0" presId="urn:microsoft.com/office/officeart/2005/8/layout/orgChart1"/>
    <dgm:cxn modelId="{D0D14DAE-AF02-EA47-BF79-E155FE43785E}" type="presOf" srcId="{1F28AC48-F6A3-104A-A2A1-5C1CD40AC50F}" destId="{47D182F3-05A4-3A4D-92B3-B56C26940142}" srcOrd="0" destOrd="0" presId="urn:microsoft.com/office/officeart/2005/8/layout/orgChart1"/>
    <dgm:cxn modelId="{FA6AFEEB-E802-3145-8EE3-06AF3B85DEAB}" type="presOf" srcId="{A95ADB3C-F222-C544-8A8C-36EAE3561470}" destId="{43F67DAB-DA26-4044-A396-C697188F5C76}" srcOrd="1" destOrd="0" presId="urn:microsoft.com/office/officeart/2005/8/layout/orgChart1"/>
    <dgm:cxn modelId="{D734039D-052B-A149-BDDC-3531F17E6E01}" type="presOf" srcId="{C7AC1AB8-15CA-CA4E-959A-EAEDB7689064}" destId="{C7F5EABE-BAE9-D541-934B-41CCB9CCBA59}" srcOrd="0" destOrd="0" presId="urn:microsoft.com/office/officeart/2005/8/layout/orgChart1"/>
    <dgm:cxn modelId="{FAD26B44-B733-8143-A13F-4D85A6A82AA6}" type="presOf" srcId="{4CECEE5B-F186-D34B-99BA-F9333C7C5890}" destId="{F0D5808F-36AD-3C49-88D4-F4DDB384DFF7}" srcOrd="0" destOrd="0" presId="urn:microsoft.com/office/officeart/2005/8/layout/orgChart1"/>
    <dgm:cxn modelId="{FD4FB631-E578-8E44-9B21-1B494A52204C}" type="presOf" srcId="{A95ADB3C-F222-C544-8A8C-36EAE3561470}" destId="{50A567C9-20B0-6843-852F-C2DDB32D0292}" srcOrd="0" destOrd="0" presId="urn:microsoft.com/office/officeart/2005/8/layout/orgChart1"/>
    <dgm:cxn modelId="{1D4FFE97-2757-D041-91EE-E00B3DA56B4E}" type="presOf" srcId="{C7AC1AB8-15CA-CA4E-959A-EAEDB7689064}" destId="{95D14F97-C7D0-C447-B616-18B65DB025D4}" srcOrd="1" destOrd="0" presId="urn:microsoft.com/office/officeart/2005/8/layout/orgChart1"/>
    <dgm:cxn modelId="{DC777035-0119-FE40-B992-1F43CAAF0168}" type="presParOf" srcId="{EA0A5757-A39A-CC40-9171-9925D1410B14}" destId="{AF4F3B9E-B01B-364E-8941-23FC59C0FB1D}" srcOrd="0" destOrd="0" presId="urn:microsoft.com/office/officeart/2005/8/layout/orgChart1"/>
    <dgm:cxn modelId="{A1587CAD-E949-C049-8FE2-BAC9343E6822}" type="presParOf" srcId="{AF4F3B9E-B01B-364E-8941-23FC59C0FB1D}" destId="{1C7AACBD-303C-C446-8595-9C6AD7B14F47}" srcOrd="0" destOrd="0" presId="urn:microsoft.com/office/officeart/2005/8/layout/orgChart1"/>
    <dgm:cxn modelId="{2F9135D2-358A-1B47-ADA5-0C1663DD596A}" type="presParOf" srcId="{1C7AACBD-303C-C446-8595-9C6AD7B14F47}" destId="{50A567C9-20B0-6843-852F-C2DDB32D0292}" srcOrd="0" destOrd="0" presId="urn:microsoft.com/office/officeart/2005/8/layout/orgChart1"/>
    <dgm:cxn modelId="{4E100903-CF6E-CD47-A9A1-C5E9B823D1DA}" type="presParOf" srcId="{1C7AACBD-303C-C446-8595-9C6AD7B14F47}" destId="{43F67DAB-DA26-4044-A396-C697188F5C76}" srcOrd="1" destOrd="0" presId="urn:microsoft.com/office/officeart/2005/8/layout/orgChart1"/>
    <dgm:cxn modelId="{657C2C13-6F37-D145-9D37-B993B26023EA}" type="presParOf" srcId="{AF4F3B9E-B01B-364E-8941-23FC59C0FB1D}" destId="{3B1D6EAF-D150-B641-AEC9-AA18BFE2CFA6}" srcOrd="1" destOrd="0" presId="urn:microsoft.com/office/officeart/2005/8/layout/orgChart1"/>
    <dgm:cxn modelId="{18B01E01-9443-3C4A-B772-07677BCB333D}" type="presParOf" srcId="{3B1D6EAF-D150-B641-AEC9-AA18BFE2CFA6}" destId="{47D182F3-05A4-3A4D-92B3-B56C26940142}" srcOrd="0" destOrd="0" presId="urn:microsoft.com/office/officeart/2005/8/layout/orgChart1"/>
    <dgm:cxn modelId="{F7EA384C-1142-9343-BCDD-7B7684DD54BD}" type="presParOf" srcId="{3B1D6EAF-D150-B641-AEC9-AA18BFE2CFA6}" destId="{A11919EB-9320-CA4A-8BF6-45A02B870FFB}" srcOrd="1" destOrd="0" presId="urn:microsoft.com/office/officeart/2005/8/layout/orgChart1"/>
    <dgm:cxn modelId="{6DABD93C-9D32-094A-8DD5-4D9F26102DA8}" type="presParOf" srcId="{A11919EB-9320-CA4A-8BF6-45A02B870FFB}" destId="{65B38F7B-B561-9A44-9EAB-F2D40CF5E0CD}" srcOrd="0" destOrd="0" presId="urn:microsoft.com/office/officeart/2005/8/layout/orgChart1"/>
    <dgm:cxn modelId="{0729F2ED-D70F-A94E-8B51-6D5C40BEBB30}" type="presParOf" srcId="{65B38F7B-B561-9A44-9EAB-F2D40CF5E0CD}" destId="{C19D3884-B6DC-5446-8C8B-9F15376AFC81}" srcOrd="0" destOrd="0" presId="urn:microsoft.com/office/officeart/2005/8/layout/orgChart1"/>
    <dgm:cxn modelId="{BF2D10D5-A2E1-254F-B142-CF02069F680D}" type="presParOf" srcId="{65B38F7B-B561-9A44-9EAB-F2D40CF5E0CD}" destId="{D10AAB87-32BF-9A45-A3F8-4A3EFAEF3199}" srcOrd="1" destOrd="0" presId="urn:microsoft.com/office/officeart/2005/8/layout/orgChart1"/>
    <dgm:cxn modelId="{0DC8221A-DF6B-9E44-B5D9-D7E52D1FA6D4}" type="presParOf" srcId="{A11919EB-9320-CA4A-8BF6-45A02B870FFB}" destId="{8C79BA0B-14CA-FD49-A37B-BADCFAB9730F}" srcOrd="1" destOrd="0" presId="urn:microsoft.com/office/officeart/2005/8/layout/orgChart1"/>
    <dgm:cxn modelId="{EF25F44A-FF6D-A24B-88D2-9236AE018903}" type="presParOf" srcId="{8C79BA0B-14CA-FD49-A37B-BADCFAB9730F}" destId="{3C7931E3-3D44-FB42-A9DC-FE84883685DB}" srcOrd="0" destOrd="0" presId="urn:microsoft.com/office/officeart/2005/8/layout/orgChart1"/>
    <dgm:cxn modelId="{0278F8CA-D466-414E-80CE-FC7500521839}" type="presParOf" srcId="{8C79BA0B-14CA-FD49-A37B-BADCFAB9730F}" destId="{DBD175F3-6D33-9046-A349-BC3BE7871C3B}" srcOrd="1" destOrd="0" presId="urn:microsoft.com/office/officeart/2005/8/layout/orgChart1"/>
    <dgm:cxn modelId="{0701525E-5745-4748-ABAC-D60C5EEB7611}" type="presParOf" srcId="{DBD175F3-6D33-9046-A349-BC3BE7871C3B}" destId="{56598CE1-B24A-3640-B688-C0B286431029}" srcOrd="0" destOrd="0" presId="urn:microsoft.com/office/officeart/2005/8/layout/orgChart1"/>
    <dgm:cxn modelId="{64D45402-0852-DF43-BBA4-4C01B2A2A5B9}" type="presParOf" srcId="{56598CE1-B24A-3640-B688-C0B286431029}" destId="{F0D5808F-36AD-3C49-88D4-F4DDB384DFF7}" srcOrd="0" destOrd="0" presId="urn:microsoft.com/office/officeart/2005/8/layout/orgChart1"/>
    <dgm:cxn modelId="{9C0C470F-C538-394A-A052-2634876DCF51}" type="presParOf" srcId="{56598CE1-B24A-3640-B688-C0B286431029}" destId="{EDEF0D97-1A7D-CE4C-B963-22E9D056074A}" srcOrd="1" destOrd="0" presId="urn:microsoft.com/office/officeart/2005/8/layout/orgChart1"/>
    <dgm:cxn modelId="{C48CDC93-DEAA-AE46-9BC7-B3BA99181FE2}" type="presParOf" srcId="{DBD175F3-6D33-9046-A349-BC3BE7871C3B}" destId="{8BAECA9F-FC68-974D-8D7F-542F0710DF40}" srcOrd="1" destOrd="0" presId="urn:microsoft.com/office/officeart/2005/8/layout/orgChart1"/>
    <dgm:cxn modelId="{1CCEAC0F-6687-F347-889E-47C80549BFD1}" type="presParOf" srcId="{8BAECA9F-FC68-974D-8D7F-542F0710DF40}" destId="{80D53096-A1ED-2446-AAC4-7905116DEE6C}" srcOrd="0" destOrd="0" presId="urn:microsoft.com/office/officeart/2005/8/layout/orgChart1"/>
    <dgm:cxn modelId="{E285DB64-1B1E-994F-B93B-E6C99619CD3B}" type="presParOf" srcId="{8BAECA9F-FC68-974D-8D7F-542F0710DF40}" destId="{0838695C-FD7D-1045-B37C-A260149B78FC}" srcOrd="1" destOrd="0" presId="urn:microsoft.com/office/officeart/2005/8/layout/orgChart1"/>
    <dgm:cxn modelId="{BDF809B4-8DF8-6849-9F78-CD3B8D61FBCC}" type="presParOf" srcId="{0838695C-FD7D-1045-B37C-A260149B78FC}" destId="{4106E919-A237-4646-A9E8-9DF3EA864E21}" srcOrd="0" destOrd="0" presId="urn:microsoft.com/office/officeart/2005/8/layout/orgChart1"/>
    <dgm:cxn modelId="{F1A2934C-1230-3E45-A51C-DFEBE44B970A}" type="presParOf" srcId="{4106E919-A237-4646-A9E8-9DF3EA864E21}" destId="{C7F5EABE-BAE9-D541-934B-41CCB9CCBA59}" srcOrd="0" destOrd="0" presId="urn:microsoft.com/office/officeart/2005/8/layout/orgChart1"/>
    <dgm:cxn modelId="{8F34E103-8F12-2249-A955-F6FFF5D64338}" type="presParOf" srcId="{4106E919-A237-4646-A9E8-9DF3EA864E21}" destId="{95D14F97-C7D0-C447-B616-18B65DB025D4}" srcOrd="1" destOrd="0" presId="urn:microsoft.com/office/officeart/2005/8/layout/orgChart1"/>
    <dgm:cxn modelId="{EBBBD303-8233-2741-AD0B-8782C9ADD65C}" type="presParOf" srcId="{0838695C-FD7D-1045-B37C-A260149B78FC}" destId="{788597C4-C0AE-874F-815D-55BE9CA7A077}" srcOrd="1" destOrd="0" presId="urn:microsoft.com/office/officeart/2005/8/layout/orgChart1"/>
    <dgm:cxn modelId="{988B6847-8DC2-FD40-9EFA-5011612CD915}" type="presParOf" srcId="{788597C4-C0AE-874F-815D-55BE9CA7A077}" destId="{99016940-2964-504B-AF0D-A88A61F0CA8F}" srcOrd="0" destOrd="0" presId="urn:microsoft.com/office/officeart/2005/8/layout/orgChart1"/>
    <dgm:cxn modelId="{640CDBC1-4DA6-3A4F-A726-3ACD0DF2FDAA}" type="presParOf" srcId="{788597C4-C0AE-874F-815D-55BE9CA7A077}" destId="{10691B9D-BFD9-2A49-BF37-601EEDA4EEED}" srcOrd="1" destOrd="0" presId="urn:microsoft.com/office/officeart/2005/8/layout/orgChart1"/>
    <dgm:cxn modelId="{A2579CB6-A4E2-CE4E-B25A-6A5772589CB4}" type="presParOf" srcId="{10691B9D-BFD9-2A49-BF37-601EEDA4EEED}" destId="{75F42235-FE8B-FB4D-AB05-15CA9BE25D19}" srcOrd="0" destOrd="0" presId="urn:microsoft.com/office/officeart/2005/8/layout/orgChart1"/>
    <dgm:cxn modelId="{A48B8D01-7309-D947-88A7-D84F34829E9C}" type="presParOf" srcId="{75F42235-FE8B-FB4D-AB05-15CA9BE25D19}" destId="{B128E5CA-4ADF-AE44-A07C-FDBA734D2C41}" srcOrd="0" destOrd="0" presId="urn:microsoft.com/office/officeart/2005/8/layout/orgChart1"/>
    <dgm:cxn modelId="{B80105D0-4EF1-D749-9990-3B83CC9FFA4E}" type="presParOf" srcId="{75F42235-FE8B-FB4D-AB05-15CA9BE25D19}" destId="{C29829D2-50C4-1C48-9087-2485DDACD36A}" srcOrd="1" destOrd="0" presId="urn:microsoft.com/office/officeart/2005/8/layout/orgChart1"/>
    <dgm:cxn modelId="{CDD9763F-CC3B-B244-B143-4AB0FF2A4235}" type="presParOf" srcId="{10691B9D-BFD9-2A49-BF37-601EEDA4EEED}" destId="{CCBA9789-C1CD-AB45-8DB5-86C07AE74E84}" srcOrd="1" destOrd="0" presId="urn:microsoft.com/office/officeart/2005/8/layout/orgChart1"/>
    <dgm:cxn modelId="{9BAEFC82-B387-F64B-9894-C74984449C3B}" type="presParOf" srcId="{10691B9D-BFD9-2A49-BF37-601EEDA4EEED}" destId="{4C297832-EE02-9C4E-A6BE-FEF1FEC441A2}" srcOrd="2" destOrd="0" presId="urn:microsoft.com/office/officeart/2005/8/layout/orgChart1"/>
    <dgm:cxn modelId="{D4EE04C6-4E34-2040-9D18-AFF322A9A3F4}" type="presParOf" srcId="{0838695C-FD7D-1045-B37C-A260149B78FC}" destId="{5F5DBA6A-9870-B244-B663-BBC27FA171C9}" srcOrd="2" destOrd="0" presId="urn:microsoft.com/office/officeart/2005/8/layout/orgChart1"/>
    <dgm:cxn modelId="{C0F261A9-BD7E-614E-9917-BA46C05DC83E}" type="presParOf" srcId="{DBD175F3-6D33-9046-A349-BC3BE7871C3B}" destId="{81F33CD4-A3F0-0349-84ED-C8D201A0A43A}" srcOrd="2" destOrd="0" presId="urn:microsoft.com/office/officeart/2005/8/layout/orgChart1"/>
    <dgm:cxn modelId="{48523B7E-0EE9-704B-94A6-D9FA9F8E9C2C}" type="presParOf" srcId="{A11919EB-9320-CA4A-8BF6-45A02B870FFB}" destId="{E9A350F7-C55B-4543-BFEF-2FF460C43B29}" srcOrd="2" destOrd="0" presId="urn:microsoft.com/office/officeart/2005/8/layout/orgChart1"/>
    <dgm:cxn modelId="{7C2153AA-F3E5-4848-9646-7DE252315E5B}" type="presParOf" srcId="{AF4F3B9E-B01B-364E-8941-23FC59C0FB1D}" destId="{ECC2FCE1-822B-104A-B13F-5E640A0D485F}" srcOrd="2" destOrd="0" presId="urn:microsoft.com/office/officeart/2005/8/layout/orgChart1"/>
  </dgm:cxnLst>
  <dgm:bg/>
  <dgm:whole>
    <a:ln>
      <a:solidFill>
        <a:srgbClr val="FFFF0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047CA6-762C-0F42-B7B6-747606185827}">
      <dsp:nvSpPr>
        <dsp:cNvPr id="0" name=""/>
        <dsp:cNvSpPr/>
      </dsp:nvSpPr>
      <dsp:spPr>
        <a:xfrm>
          <a:off x="3659964" y="2968204"/>
          <a:ext cx="1065681" cy="651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1358"/>
              </a:lnTo>
              <a:lnTo>
                <a:pt x="1065681" y="65135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58B26D-DD25-DE4E-8995-429D00AE5DAA}">
      <dsp:nvSpPr>
        <dsp:cNvPr id="0" name=""/>
        <dsp:cNvSpPr/>
      </dsp:nvSpPr>
      <dsp:spPr>
        <a:xfrm>
          <a:off x="3170931" y="2968204"/>
          <a:ext cx="489033" cy="675134"/>
        </a:xfrm>
        <a:custGeom>
          <a:avLst/>
          <a:gdLst/>
          <a:ahLst/>
          <a:cxnLst/>
          <a:rect l="0" t="0" r="0" b="0"/>
          <a:pathLst>
            <a:path>
              <a:moveTo>
                <a:pt x="489033" y="0"/>
              </a:moveTo>
              <a:lnTo>
                <a:pt x="489033" y="675134"/>
              </a:lnTo>
              <a:lnTo>
                <a:pt x="0" y="67513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A0A7D-A4B2-5B44-9A62-BB0576A2316A}">
      <dsp:nvSpPr>
        <dsp:cNvPr id="0" name=""/>
        <dsp:cNvSpPr/>
      </dsp:nvSpPr>
      <dsp:spPr>
        <a:xfrm>
          <a:off x="4065288" y="2167600"/>
          <a:ext cx="91440" cy="2367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679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DBA562-1D00-EA4E-B393-58EA92959E80}">
      <dsp:nvSpPr>
        <dsp:cNvPr id="0" name=""/>
        <dsp:cNvSpPr/>
      </dsp:nvSpPr>
      <dsp:spPr>
        <a:xfrm>
          <a:off x="4065288" y="1366997"/>
          <a:ext cx="91440" cy="2367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679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4FDA3B-5F6E-034B-B57D-C24769205F84}">
      <dsp:nvSpPr>
        <dsp:cNvPr id="0" name=""/>
        <dsp:cNvSpPr/>
      </dsp:nvSpPr>
      <dsp:spPr>
        <a:xfrm>
          <a:off x="4065288" y="566394"/>
          <a:ext cx="91440" cy="2367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679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3D7939-A819-0146-B96B-827DDBC4C57D}">
      <dsp:nvSpPr>
        <dsp:cNvPr id="0" name=""/>
        <dsp:cNvSpPr/>
      </dsp:nvSpPr>
      <dsp:spPr>
        <a:xfrm>
          <a:off x="3547203" y="2589"/>
          <a:ext cx="1127610" cy="5638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Vision</a:t>
          </a:r>
          <a:endParaRPr lang="en-US" sz="1700" kern="1200" dirty="0"/>
        </a:p>
      </dsp:txBody>
      <dsp:txXfrm>
        <a:off x="3547203" y="2589"/>
        <a:ext cx="1127610" cy="563805"/>
      </dsp:txXfrm>
    </dsp:sp>
    <dsp:sp modelId="{474BCE8C-506B-C143-808F-4D4E415794BA}">
      <dsp:nvSpPr>
        <dsp:cNvPr id="0" name=""/>
        <dsp:cNvSpPr/>
      </dsp:nvSpPr>
      <dsp:spPr>
        <a:xfrm>
          <a:off x="3547203" y="803192"/>
          <a:ext cx="1127610" cy="5638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Mission</a:t>
          </a:r>
          <a:endParaRPr lang="en-US" sz="1700" kern="1200" dirty="0"/>
        </a:p>
      </dsp:txBody>
      <dsp:txXfrm>
        <a:off x="3547203" y="803192"/>
        <a:ext cx="1127610" cy="563805"/>
      </dsp:txXfrm>
    </dsp:sp>
    <dsp:sp modelId="{7E5A51B8-03EF-CC4E-97C3-B0530D5FBAEE}">
      <dsp:nvSpPr>
        <dsp:cNvPr id="0" name=""/>
        <dsp:cNvSpPr/>
      </dsp:nvSpPr>
      <dsp:spPr>
        <a:xfrm>
          <a:off x="3547203" y="1603795"/>
          <a:ext cx="1127610" cy="5638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Long Range Plan</a:t>
          </a:r>
          <a:endParaRPr lang="en-US" sz="1700" kern="1200" dirty="0"/>
        </a:p>
      </dsp:txBody>
      <dsp:txXfrm>
        <a:off x="3547203" y="1603795"/>
        <a:ext cx="1127610" cy="563805"/>
      </dsp:txXfrm>
    </dsp:sp>
    <dsp:sp modelId="{18A1DE4B-C809-E443-980A-5D903321D68F}">
      <dsp:nvSpPr>
        <dsp:cNvPr id="0" name=""/>
        <dsp:cNvSpPr/>
      </dsp:nvSpPr>
      <dsp:spPr>
        <a:xfrm>
          <a:off x="3547203" y="2404399"/>
          <a:ext cx="1127610" cy="5638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Business Plan</a:t>
          </a:r>
          <a:endParaRPr lang="en-US" sz="1700" kern="1200" dirty="0"/>
        </a:p>
      </dsp:txBody>
      <dsp:txXfrm>
        <a:off x="3547203" y="2404399"/>
        <a:ext cx="1127610" cy="563805"/>
      </dsp:txXfrm>
    </dsp:sp>
    <dsp:sp modelId="{771D81B3-16CC-394C-8F6B-E81C0CBC571D}">
      <dsp:nvSpPr>
        <dsp:cNvPr id="0" name=""/>
        <dsp:cNvSpPr/>
      </dsp:nvSpPr>
      <dsp:spPr>
        <a:xfrm>
          <a:off x="2043321" y="3361435"/>
          <a:ext cx="1127610" cy="5638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Marketing Plan</a:t>
          </a:r>
          <a:endParaRPr lang="en-US" sz="1700" kern="1200" dirty="0"/>
        </a:p>
      </dsp:txBody>
      <dsp:txXfrm>
        <a:off x="2043321" y="3361435"/>
        <a:ext cx="1127610" cy="563805"/>
      </dsp:txXfrm>
    </dsp:sp>
    <dsp:sp modelId="{770F347D-DBFE-8A42-A8B6-18B9C251B226}">
      <dsp:nvSpPr>
        <dsp:cNvPr id="0" name=""/>
        <dsp:cNvSpPr/>
      </dsp:nvSpPr>
      <dsp:spPr>
        <a:xfrm>
          <a:off x="4725646" y="3337660"/>
          <a:ext cx="1127610" cy="5638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Operating Budget</a:t>
          </a:r>
          <a:endParaRPr lang="en-US" sz="1700" kern="1200" dirty="0"/>
        </a:p>
      </dsp:txBody>
      <dsp:txXfrm>
        <a:off x="4725646" y="3337660"/>
        <a:ext cx="1127610" cy="5638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016940-2964-504B-AF0D-A88A61F0CA8F}">
      <dsp:nvSpPr>
        <dsp:cNvPr id="0" name=""/>
        <dsp:cNvSpPr/>
      </dsp:nvSpPr>
      <dsp:spPr>
        <a:xfrm>
          <a:off x="2414835" y="3525422"/>
          <a:ext cx="91440" cy="617752"/>
        </a:xfrm>
        <a:custGeom>
          <a:avLst/>
          <a:gdLst/>
          <a:ahLst/>
          <a:cxnLst/>
          <a:rect l="0" t="0" r="0" b="0"/>
          <a:pathLst>
            <a:path>
              <a:moveTo>
                <a:pt x="119684" y="0"/>
              </a:moveTo>
              <a:lnTo>
                <a:pt x="45720" y="61775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D53096-A1ED-2446-AAC4-7905116DEE6C}">
      <dsp:nvSpPr>
        <dsp:cNvPr id="0" name=""/>
        <dsp:cNvSpPr/>
      </dsp:nvSpPr>
      <dsp:spPr>
        <a:xfrm>
          <a:off x="3024776" y="2574065"/>
          <a:ext cx="91440" cy="2813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138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7931E3-3D44-FB42-A9DC-FE84883685DB}">
      <dsp:nvSpPr>
        <dsp:cNvPr id="0" name=""/>
        <dsp:cNvSpPr/>
      </dsp:nvSpPr>
      <dsp:spPr>
        <a:xfrm>
          <a:off x="3024776" y="1622708"/>
          <a:ext cx="91440" cy="2813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138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D182F3-05A4-3A4D-92B3-B56C26940142}">
      <dsp:nvSpPr>
        <dsp:cNvPr id="0" name=""/>
        <dsp:cNvSpPr/>
      </dsp:nvSpPr>
      <dsp:spPr>
        <a:xfrm>
          <a:off x="3024776" y="671351"/>
          <a:ext cx="91440" cy="2813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138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A567C9-20B0-6843-852F-C2DDB32D0292}">
      <dsp:nvSpPr>
        <dsp:cNvPr id="0" name=""/>
        <dsp:cNvSpPr/>
      </dsp:nvSpPr>
      <dsp:spPr>
        <a:xfrm>
          <a:off x="2400526" y="1382"/>
          <a:ext cx="1339939" cy="6699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Establish Standards</a:t>
          </a:r>
          <a:endParaRPr lang="en-US" sz="1500" kern="1200" dirty="0"/>
        </a:p>
      </dsp:txBody>
      <dsp:txXfrm>
        <a:off x="2400526" y="1382"/>
        <a:ext cx="1339939" cy="669969"/>
      </dsp:txXfrm>
    </dsp:sp>
    <dsp:sp modelId="{C19D3884-B6DC-5446-8C8B-9F15376AFC81}">
      <dsp:nvSpPr>
        <dsp:cNvPr id="0" name=""/>
        <dsp:cNvSpPr/>
      </dsp:nvSpPr>
      <dsp:spPr>
        <a:xfrm>
          <a:off x="2400526" y="952738"/>
          <a:ext cx="1339939" cy="6699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Measure Actual Results</a:t>
          </a:r>
          <a:endParaRPr lang="en-US" sz="1500" kern="1200" dirty="0"/>
        </a:p>
      </dsp:txBody>
      <dsp:txXfrm>
        <a:off x="2400526" y="952738"/>
        <a:ext cx="1339939" cy="669969"/>
      </dsp:txXfrm>
    </dsp:sp>
    <dsp:sp modelId="{F0D5808F-36AD-3C49-88D4-F4DDB384DFF7}">
      <dsp:nvSpPr>
        <dsp:cNvPr id="0" name=""/>
        <dsp:cNvSpPr/>
      </dsp:nvSpPr>
      <dsp:spPr>
        <a:xfrm>
          <a:off x="2400526" y="1904095"/>
          <a:ext cx="1339939" cy="6699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Compare results with standards</a:t>
          </a:r>
          <a:endParaRPr lang="en-US" sz="1500" kern="1200" dirty="0"/>
        </a:p>
      </dsp:txBody>
      <dsp:txXfrm>
        <a:off x="2400526" y="1904095"/>
        <a:ext cx="1339939" cy="669969"/>
      </dsp:txXfrm>
    </dsp:sp>
    <dsp:sp modelId="{C7F5EABE-BAE9-D541-934B-41CCB9CCBA59}">
      <dsp:nvSpPr>
        <dsp:cNvPr id="0" name=""/>
        <dsp:cNvSpPr/>
      </dsp:nvSpPr>
      <dsp:spPr>
        <a:xfrm>
          <a:off x="2400526" y="2855452"/>
          <a:ext cx="1339939" cy="6699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Take Corrective Action</a:t>
          </a:r>
          <a:endParaRPr lang="en-US" sz="1500" kern="1200" dirty="0"/>
        </a:p>
      </dsp:txBody>
      <dsp:txXfrm>
        <a:off x="2400526" y="2855452"/>
        <a:ext cx="1339939" cy="669969"/>
      </dsp:txXfrm>
    </dsp:sp>
    <dsp:sp modelId="{B128E5CA-4ADF-AE44-A07C-FDBA734D2C41}">
      <dsp:nvSpPr>
        <dsp:cNvPr id="0" name=""/>
        <dsp:cNvSpPr/>
      </dsp:nvSpPr>
      <dsp:spPr>
        <a:xfrm>
          <a:off x="2460555" y="3808189"/>
          <a:ext cx="1339939" cy="6699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Evaluate Corrective Action</a:t>
          </a:r>
          <a:endParaRPr lang="en-US" sz="1500" kern="1200" dirty="0"/>
        </a:p>
      </dsp:txBody>
      <dsp:txXfrm>
        <a:off x="2460555" y="3808189"/>
        <a:ext cx="1339939" cy="6699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D7E48-28C8-DB41-8B23-A2B87A1618CC}" type="datetimeFigureOut">
              <a:rPr lang="en-US" smtClean="0"/>
              <a:t>1/13/14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971E4-BAE2-BC4E-BB94-7F3BB9397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31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0C8F2-9793-904A-B71D-E8BD419232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69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WRITE THEM DOWN AND</a:t>
            </a:r>
            <a:r>
              <a:rPr lang="en-US" baseline="0" dirty="0" smtClean="0"/>
              <a:t> REVIEW DAILY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0C8F2-9793-904A-B71D-E8BD419232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92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0C8F2-9793-904A-B71D-E8BD419232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68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D4F6-F682-9A4D-AF6D-BB201F23B68A}" type="datetimeFigureOut">
              <a:rPr lang="en-US" smtClean="0"/>
              <a:t>1/13/14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AC0BA7-F0C0-0243-9924-AAB5890B61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D4F6-F682-9A4D-AF6D-BB201F23B68A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C0BA7-F0C0-0243-9924-AAB5890B61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FAC0BA7-F0C0-0243-9924-AAB5890B617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D4F6-F682-9A4D-AF6D-BB201F23B68A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D4F6-F682-9A4D-AF6D-BB201F23B68A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FAC0BA7-F0C0-0243-9924-AAB5890B61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D4F6-F682-9A4D-AF6D-BB201F23B68A}" type="datetimeFigureOut">
              <a:rPr lang="en-US" smtClean="0"/>
              <a:t>1/13/14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AC0BA7-F0C0-0243-9924-AAB5890B617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D2AD4F6-F682-9A4D-AF6D-BB201F23B68A}" type="datetimeFigureOut">
              <a:rPr lang="en-US" smtClean="0"/>
              <a:t>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C0BA7-F0C0-0243-9924-AAB5890B61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D4F6-F682-9A4D-AF6D-BB201F23B68A}" type="datetimeFigureOut">
              <a:rPr lang="en-US" smtClean="0"/>
              <a:t>1/13/14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FAC0BA7-F0C0-0243-9924-AAB5890B617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D4F6-F682-9A4D-AF6D-BB201F23B68A}" type="datetimeFigureOut">
              <a:rPr lang="en-US" smtClean="0"/>
              <a:t>1/13/14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FAC0BA7-F0C0-0243-9924-AAB5890B6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D4F6-F682-9A4D-AF6D-BB201F23B68A}" type="datetimeFigureOut">
              <a:rPr lang="en-US" smtClean="0"/>
              <a:t>1/13/14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AC0BA7-F0C0-0243-9924-AAB5890B6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AC0BA7-F0C0-0243-9924-AAB5890B617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D4F6-F682-9A4D-AF6D-BB201F23B68A}" type="datetimeFigureOut">
              <a:rPr lang="en-US" smtClean="0"/>
              <a:t>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FAC0BA7-F0C0-0243-9924-AAB5890B617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D2AD4F6-F682-9A4D-AF6D-BB201F23B68A}" type="datetimeFigureOut">
              <a:rPr lang="en-US" smtClean="0"/>
              <a:t>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D2AD4F6-F682-9A4D-AF6D-BB201F23B68A}" type="datetimeFigureOut">
              <a:rPr lang="en-US" smtClean="0"/>
              <a:t>1/13/14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AC0BA7-F0C0-0243-9924-AAB5890B617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Fundamentals of Management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Food and Beverage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888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can goals and objectives be achieved using the resources available?</a:t>
            </a:r>
          </a:p>
          <a:p>
            <a:endParaRPr lang="en-US" dirty="0"/>
          </a:p>
          <a:p>
            <a:r>
              <a:rPr lang="en-US" dirty="0" smtClean="0"/>
              <a:t>Only one direct supervisor for an employee.</a:t>
            </a:r>
          </a:p>
          <a:p>
            <a:r>
              <a:rPr lang="en-US" dirty="0" smtClean="0"/>
              <a:t>Authority to act</a:t>
            </a:r>
          </a:p>
          <a:p>
            <a:r>
              <a:rPr lang="en-US" dirty="0" smtClean="0"/>
              <a:t>Employee empowerment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Organizational structures are always evolving and need to be constantly updated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609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Assigning work, organizing people and resources to achieve company objectives</a:t>
            </a:r>
          </a:p>
          <a:p>
            <a:endParaRPr lang="en-US" dirty="0"/>
          </a:p>
          <a:p>
            <a:r>
              <a:rPr lang="en-US" dirty="0" smtClean="0"/>
              <a:t>Coordinating fails without communication</a:t>
            </a:r>
          </a:p>
          <a:p>
            <a:pPr lvl="1"/>
            <a:r>
              <a:rPr lang="en-US" dirty="0" smtClean="0"/>
              <a:t>Must flow in all directions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Delegation</a:t>
            </a:r>
          </a:p>
          <a:p>
            <a:pPr lvl="1"/>
            <a:r>
              <a:rPr lang="en-US" dirty="0" smtClean="0"/>
              <a:t>Passing authority to lower levels </a:t>
            </a:r>
          </a:p>
          <a:p>
            <a:pPr lvl="1"/>
            <a:endParaRPr lang="en-US" dirty="0"/>
          </a:p>
          <a:p>
            <a:pPr lvl="4"/>
            <a:r>
              <a:rPr lang="en-US" sz="2400" i="1" dirty="0" smtClean="0"/>
              <a:t>Ultimate Responsibility cannot be delegated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4124576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Recruiting and Hiring</a:t>
            </a:r>
            <a:endParaRPr lang="en-US" dirty="0"/>
          </a:p>
          <a:p>
            <a:r>
              <a:rPr lang="en-US" dirty="0" smtClean="0"/>
              <a:t>Match employee to the position</a:t>
            </a:r>
          </a:p>
          <a:p>
            <a:r>
              <a:rPr lang="en-US" dirty="0" smtClean="0"/>
              <a:t>Use Job Descriptions (also for legal reasons)</a:t>
            </a:r>
          </a:p>
          <a:p>
            <a:pPr lvl="1"/>
            <a:r>
              <a:rPr lang="en-US" dirty="0" smtClean="0"/>
              <a:t>Should list required tasks for each job</a:t>
            </a:r>
          </a:p>
          <a:p>
            <a:r>
              <a:rPr lang="en-US" dirty="0" smtClean="0"/>
              <a:t>Job specifications list the personal qualities to perform jobs successfully</a:t>
            </a:r>
          </a:p>
          <a:p>
            <a:r>
              <a:rPr lang="en-US" dirty="0" smtClean="0"/>
              <a:t>Hiring is just the beginning of  Staffing </a:t>
            </a:r>
          </a:p>
          <a:p>
            <a:pPr lvl="1"/>
            <a:r>
              <a:rPr lang="en-US" dirty="0" smtClean="0"/>
              <a:t>Effective training from day 1</a:t>
            </a:r>
          </a:p>
          <a:p>
            <a:pPr lvl="1"/>
            <a:r>
              <a:rPr lang="en-US" dirty="0" smtClean="0"/>
              <a:t>Solid employee orientation</a:t>
            </a:r>
          </a:p>
          <a:p>
            <a:pPr lvl="1"/>
            <a:r>
              <a:rPr lang="en-US" dirty="0" smtClean="0"/>
              <a:t>Employee handbook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631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Effective leaders get the job done through other people.</a:t>
            </a:r>
          </a:p>
          <a:p>
            <a:endParaRPr lang="en-US" dirty="0"/>
          </a:p>
          <a:p>
            <a:r>
              <a:rPr lang="en-US" dirty="0" smtClean="0"/>
              <a:t>Each person is unique and responds differently to leadership style</a:t>
            </a:r>
          </a:p>
          <a:p>
            <a:endParaRPr lang="en-US" dirty="0"/>
          </a:p>
          <a:p>
            <a:r>
              <a:rPr lang="en-US" dirty="0" smtClean="0"/>
              <a:t>Directing includes </a:t>
            </a:r>
          </a:p>
          <a:p>
            <a:pPr lvl="1"/>
            <a:r>
              <a:rPr lang="en-US" dirty="0" smtClean="0"/>
              <a:t>Supervising</a:t>
            </a:r>
          </a:p>
          <a:p>
            <a:pPr lvl="1"/>
            <a:r>
              <a:rPr lang="en-US" dirty="0" smtClean="0"/>
              <a:t>Scheduling</a:t>
            </a:r>
          </a:p>
          <a:p>
            <a:pPr lvl="1"/>
            <a:r>
              <a:rPr lang="en-US" dirty="0" smtClean="0"/>
              <a:t>Coaching and Counseling</a:t>
            </a:r>
          </a:p>
          <a:p>
            <a:pPr lvl="1"/>
            <a:r>
              <a:rPr lang="en-US" dirty="0" smtClean="0"/>
              <a:t>Disciplinary actions and Termination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244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Managers should know how to……</a:t>
            </a:r>
          </a:p>
          <a:p>
            <a:pPr lvl="1"/>
            <a:r>
              <a:rPr lang="en-US" dirty="0" smtClean="0"/>
              <a:t>Motivate</a:t>
            </a:r>
          </a:p>
          <a:p>
            <a:pPr lvl="1"/>
            <a:r>
              <a:rPr lang="en-US" dirty="0" smtClean="0"/>
              <a:t>Educate</a:t>
            </a:r>
          </a:p>
          <a:p>
            <a:pPr lvl="1"/>
            <a:r>
              <a:rPr lang="en-US" dirty="0" smtClean="0"/>
              <a:t>Inspire </a:t>
            </a:r>
          </a:p>
          <a:p>
            <a:pPr lvl="1"/>
            <a:r>
              <a:rPr lang="en-US" dirty="0" smtClean="0"/>
              <a:t>Develop teamwork</a:t>
            </a:r>
          </a:p>
          <a:p>
            <a:pPr lvl="1"/>
            <a:r>
              <a:rPr lang="en-US" dirty="0" smtClean="0"/>
              <a:t>Give orders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Use the Golden  Rule – Treat your employees as you would like to be treated.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571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764408"/>
          </a:xfrm>
        </p:spPr>
        <p:txBody>
          <a:bodyPr/>
          <a:lstStyle/>
          <a:p>
            <a:r>
              <a:rPr lang="en-US" dirty="0" smtClean="0"/>
              <a:t>Developing and implementing control systems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57216527"/>
              </p:ext>
            </p:extLst>
          </p:nvPr>
        </p:nvGraphicFramePr>
        <p:xfrm>
          <a:off x="1523999" y="2055762"/>
          <a:ext cx="6475977" cy="4478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4651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Determining to what extent to which planned goals are achieved</a:t>
            </a:r>
          </a:p>
          <a:p>
            <a:endParaRPr lang="en-US" dirty="0"/>
          </a:p>
          <a:p>
            <a:r>
              <a:rPr lang="en-US" dirty="0" smtClean="0"/>
              <a:t>3 Steps</a:t>
            </a:r>
          </a:p>
          <a:p>
            <a:pPr lvl="1"/>
            <a:r>
              <a:rPr lang="en-US" dirty="0" smtClean="0"/>
              <a:t>1 Review the operations progress in achievement of overall goals</a:t>
            </a:r>
          </a:p>
          <a:p>
            <a:pPr lvl="1"/>
            <a:r>
              <a:rPr lang="en-US" dirty="0" smtClean="0"/>
              <a:t>Measuring Employee Performance</a:t>
            </a:r>
          </a:p>
          <a:p>
            <a:pPr lvl="1"/>
            <a:r>
              <a:rPr lang="en-US" dirty="0" smtClean="0"/>
              <a:t>Assess the effectiveness of training programs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r>
              <a:rPr lang="en-US" i="1" dirty="0" smtClean="0"/>
              <a:t>Awareness of the problem is the first step to a solution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38993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Managerial Responsibilities and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Typically in Food and Beverage, managers interact with 2 types of groups</a:t>
            </a:r>
            <a:endParaRPr lang="en-US" dirty="0"/>
          </a:p>
          <a:p>
            <a:pPr lvl="1"/>
            <a:r>
              <a:rPr lang="en-US" dirty="0" smtClean="0"/>
              <a:t>Primary Groups</a:t>
            </a:r>
          </a:p>
          <a:p>
            <a:pPr lvl="2"/>
            <a:r>
              <a:rPr lang="en-US" dirty="0" smtClean="0"/>
              <a:t>Guests</a:t>
            </a:r>
          </a:p>
          <a:p>
            <a:pPr lvl="2"/>
            <a:r>
              <a:rPr lang="en-US" dirty="0" smtClean="0"/>
              <a:t>Owners</a:t>
            </a:r>
          </a:p>
          <a:p>
            <a:pPr lvl="2"/>
            <a:r>
              <a:rPr lang="en-US" dirty="0" smtClean="0"/>
              <a:t>Area Directors</a:t>
            </a:r>
          </a:p>
          <a:p>
            <a:pPr lvl="2"/>
            <a:r>
              <a:rPr lang="en-US" dirty="0" smtClean="0"/>
              <a:t>Managers</a:t>
            </a:r>
          </a:p>
          <a:p>
            <a:pPr lvl="2"/>
            <a:r>
              <a:rPr lang="en-US" dirty="0" smtClean="0"/>
              <a:t>Employees</a:t>
            </a:r>
            <a:endParaRPr lang="en-US" dirty="0"/>
          </a:p>
          <a:p>
            <a:pPr lvl="1"/>
            <a:r>
              <a:rPr lang="en-US" dirty="0" smtClean="0"/>
              <a:t>Secondary Groups</a:t>
            </a:r>
          </a:p>
          <a:p>
            <a:pPr lvl="2"/>
            <a:r>
              <a:rPr lang="en-US" dirty="0" smtClean="0"/>
              <a:t>Suppliers</a:t>
            </a:r>
          </a:p>
          <a:p>
            <a:pPr lvl="2"/>
            <a:r>
              <a:rPr lang="en-US" dirty="0" smtClean="0"/>
              <a:t>Local Community (concerns re: noise, garbage, civic, entertainment)</a:t>
            </a:r>
          </a:p>
          <a:p>
            <a:pPr lvl="2"/>
            <a:r>
              <a:rPr lang="en-US" dirty="0" smtClean="0"/>
              <a:t>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892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Hospitality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It’s a “People” Business</a:t>
            </a:r>
          </a:p>
          <a:p>
            <a:endParaRPr lang="en-US" dirty="0"/>
          </a:p>
          <a:p>
            <a:r>
              <a:rPr lang="en-US" dirty="0" smtClean="0"/>
              <a:t>Smiling employees – a natural result of good leadership</a:t>
            </a:r>
          </a:p>
          <a:p>
            <a:endParaRPr lang="en-US" dirty="0"/>
          </a:p>
          <a:p>
            <a:r>
              <a:rPr lang="en-US" dirty="0" smtClean="0"/>
              <a:t>Managers should be good </a:t>
            </a:r>
            <a:r>
              <a:rPr lang="en-US" smtClean="0"/>
              <a:t>role models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222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Next Class –</a:t>
            </a:r>
          </a:p>
          <a:p>
            <a:r>
              <a:rPr lang="en-US" dirty="0" smtClean="0"/>
              <a:t>Food and Beverage Marketing</a:t>
            </a:r>
          </a:p>
          <a:p>
            <a:endParaRPr lang="en-US" dirty="0"/>
          </a:p>
          <a:p>
            <a:r>
              <a:rPr lang="en-US" dirty="0" smtClean="0"/>
              <a:t>Quiz- Chapters 2 &amp; 3</a:t>
            </a:r>
          </a:p>
          <a:p>
            <a:endParaRPr lang="en-US" dirty="0"/>
          </a:p>
          <a:p>
            <a:r>
              <a:rPr lang="en-US" dirty="0" smtClean="0"/>
              <a:t>Begin work on F&amp;B Project</a:t>
            </a:r>
          </a:p>
          <a:p>
            <a:pPr lvl="1"/>
            <a:r>
              <a:rPr lang="en-US" smtClean="0"/>
              <a:t> </a:t>
            </a:r>
            <a:r>
              <a:rPr lang="en-US" dirty="0" smtClean="0"/>
              <a:t>Name &amp; Concept</a:t>
            </a:r>
          </a:p>
          <a:p>
            <a:pPr lvl="1"/>
            <a:r>
              <a:rPr lang="en-US" dirty="0" smtClean="0"/>
              <a:t>Mission and Vision Statements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930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62840"/>
          </a:xfrm>
        </p:spPr>
        <p:txBody>
          <a:bodyPr>
            <a:normAutofit/>
          </a:bodyPr>
          <a:lstStyle/>
          <a:p>
            <a:r>
              <a:rPr lang="en-US" dirty="0" smtClean="0"/>
              <a:t>Management involvers using what resources exist to accomplish goals.</a:t>
            </a:r>
            <a:endParaRPr lang="en-US" dirty="0"/>
          </a:p>
          <a:p>
            <a:r>
              <a:rPr lang="en-US" dirty="0" smtClean="0"/>
              <a:t>Resources such as…</a:t>
            </a:r>
          </a:p>
          <a:p>
            <a:pPr lvl="1"/>
            <a:r>
              <a:rPr lang="en-US" dirty="0" smtClean="0"/>
              <a:t>People</a:t>
            </a:r>
          </a:p>
          <a:p>
            <a:pPr lvl="1"/>
            <a:r>
              <a:rPr lang="en-US" dirty="0" smtClean="0"/>
              <a:t>Money</a:t>
            </a:r>
          </a:p>
          <a:p>
            <a:pPr lvl="1"/>
            <a:r>
              <a:rPr lang="en-US" dirty="0" smtClean="0"/>
              <a:t>Time </a:t>
            </a:r>
          </a:p>
          <a:p>
            <a:pPr lvl="1"/>
            <a:r>
              <a:rPr lang="en-US" dirty="0" smtClean="0"/>
              <a:t>Energy</a:t>
            </a:r>
          </a:p>
          <a:p>
            <a:pPr lvl="1"/>
            <a:r>
              <a:rPr lang="en-US" dirty="0" smtClean="0"/>
              <a:t>Products</a:t>
            </a:r>
          </a:p>
          <a:p>
            <a:pPr lvl="1"/>
            <a:r>
              <a:rPr lang="en-US" dirty="0" smtClean="0"/>
              <a:t>Equipment and space</a:t>
            </a:r>
          </a:p>
          <a:p>
            <a:pPr lvl="1"/>
            <a:r>
              <a:rPr lang="en-US" dirty="0" smtClean="0"/>
              <a:t>Procedures and Policies</a:t>
            </a:r>
          </a:p>
          <a:p>
            <a:pPr lvl="8"/>
            <a:r>
              <a:rPr lang="en-US" dirty="0" smtClean="0"/>
              <a:t>All Resources are in limited supply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863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Basic Activities of </a:t>
            </a:r>
            <a:r>
              <a:rPr lang="en-US" dirty="0" err="1" smtClean="0"/>
              <a:t>Mangement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</a:p>
          <a:p>
            <a:r>
              <a:rPr lang="en-US" dirty="0" smtClean="0"/>
              <a:t>Organizing</a:t>
            </a:r>
          </a:p>
          <a:p>
            <a:r>
              <a:rPr lang="en-US" dirty="0" smtClean="0"/>
              <a:t>Coordinating</a:t>
            </a:r>
          </a:p>
          <a:p>
            <a:r>
              <a:rPr lang="en-US" dirty="0" smtClean="0"/>
              <a:t>Staffing</a:t>
            </a:r>
          </a:p>
          <a:p>
            <a:r>
              <a:rPr lang="en-US" dirty="0" smtClean="0"/>
              <a:t>Directing</a:t>
            </a:r>
          </a:p>
          <a:p>
            <a:r>
              <a:rPr lang="en-US" dirty="0" smtClean="0"/>
              <a:t>Controlling</a:t>
            </a:r>
          </a:p>
          <a:p>
            <a:r>
              <a:rPr lang="en-US" dirty="0" smtClean="0"/>
              <a:t>Evaluation </a:t>
            </a:r>
          </a:p>
          <a:p>
            <a:r>
              <a:rPr lang="en-US" dirty="0" smtClean="0"/>
              <a:t>…………………Then you start 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063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Planning is the task of creating goals and objectives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Every Manager job involves planning</a:t>
            </a:r>
          </a:p>
          <a:p>
            <a:pPr lvl="1"/>
            <a:r>
              <a:rPr lang="en-US" dirty="0" smtClean="0"/>
              <a:t>Executive Managers plan Strategically</a:t>
            </a:r>
          </a:p>
          <a:p>
            <a:pPr lvl="1"/>
            <a:r>
              <a:rPr lang="en-US" dirty="0" smtClean="0"/>
              <a:t>Middle Managers plan Operationally</a:t>
            </a:r>
          </a:p>
          <a:p>
            <a:pPr lvl="1"/>
            <a:r>
              <a:rPr lang="en-US" dirty="0" smtClean="0"/>
              <a:t>Supervisors plan Day to 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124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Sequence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88029343"/>
              </p:ext>
            </p:extLst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0970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your Strategic Plan – Know where you are want to go.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Start with a statement of core values</a:t>
            </a:r>
          </a:p>
          <a:p>
            <a:pPr lvl="2"/>
            <a:r>
              <a:rPr lang="en-US" dirty="0" smtClean="0"/>
              <a:t>Should include client satisfaction, ethical practices, staff satisfaction, training, motivation and environmental awareness.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the 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74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From the Core Values comes the Mission Statement:</a:t>
            </a:r>
          </a:p>
          <a:p>
            <a:pPr marL="0" indent="0">
              <a:buNone/>
            </a:pPr>
            <a:r>
              <a:rPr lang="en-US" sz="1800" dirty="0" smtClean="0"/>
              <a:t>“XYZ catering is committed to providing outstanding events through excellence in food and service that results in repeat clients and company growth”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From the Mission Statement to the Vision Statement: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800" dirty="0" smtClean="0"/>
              <a:t>“In 5 years XYZ Catering will be the leading Off Premise Catering firm in the community with a strong record of service with sincerity”</a:t>
            </a:r>
          </a:p>
          <a:p>
            <a:pPr marL="301943" lvl="1" indent="0">
              <a:buNone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&amp; Vision 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777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SPECIFIC</a:t>
            </a:r>
          </a:p>
          <a:p>
            <a:r>
              <a:rPr lang="en-US" sz="3200" dirty="0" smtClean="0"/>
              <a:t>MEASURABLE</a:t>
            </a:r>
          </a:p>
          <a:p>
            <a:r>
              <a:rPr lang="en-US" sz="3200" dirty="0" smtClean="0"/>
              <a:t>ATTAINABLE</a:t>
            </a:r>
          </a:p>
          <a:p>
            <a:r>
              <a:rPr lang="en-US" sz="3200" dirty="0" smtClean="0"/>
              <a:t>RELEVANT</a:t>
            </a:r>
          </a:p>
          <a:p>
            <a:r>
              <a:rPr lang="en-US" sz="3200" dirty="0" smtClean="0"/>
              <a:t>TIME BOUND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Statements must be S.M.A.R.T.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769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Factors in Effective Planning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Information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Flexibility</a:t>
            </a:r>
          </a:p>
          <a:p>
            <a:r>
              <a:rPr lang="en-US" dirty="0" smtClean="0"/>
              <a:t>Implementation</a:t>
            </a:r>
          </a:p>
          <a:p>
            <a:endParaRPr lang="en-US" dirty="0"/>
          </a:p>
          <a:p>
            <a:r>
              <a:rPr lang="en-US" dirty="0" smtClean="0"/>
              <a:t>Planning involves constant review and revision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i="1" dirty="0" smtClean="0"/>
              <a:t>…..Effective planning is never static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224059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76</TotalTime>
  <Words>593</Words>
  <Application>Microsoft Macintosh PowerPoint</Application>
  <PresentationFormat>On-screen Show (4:3)</PresentationFormat>
  <Paragraphs>158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Civic</vt:lpstr>
      <vt:lpstr>Food and Beverage Management</vt:lpstr>
      <vt:lpstr>PowerPoint Presentation</vt:lpstr>
      <vt:lpstr>7 Basic Activities of Mangement</vt:lpstr>
      <vt:lpstr>Planning</vt:lpstr>
      <vt:lpstr>Planning Sequence</vt:lpstr>
      <vt:lpstr>Managing the Operation</vt:lpstr>
      <vt:lpstr>Mission &amp; Vision Statements</vt:lpstr>
      <vt:lpstr>Statements must be S.M.A.R.T.</vt:lpstr>
      <vt:lpstr>Other Factors in Effective Planning </vt:lpstr>
      <vt:lpstr>Organizing</vt:lpstr>
      <vt:lpstr>Coordinating</vt:lpstr>
      <vt:lpstr>Staffing</vt:lpstr>
      <vt:lpstr>Directing</vt:lpstr>
      <vt:lpstr>Directing</vt:lpstr>
      <vt:lpstr>Controlling</vt:lpstr>
      <vt:lpstr>Evaluating</vt:lpstr>
      <vt:lpstr>Managerial Responsibilities and Relationships</vt:lpstr>
      <vt:lpstr>Importance of Hospitality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Beverage Management</dc:title>
  <dc:creator>Raleigh Whitehurst</dc:creator>
  <cp:lastModifiedBy>Raleigh Whitehurst</cp:lastModifiedBy>
  <cp:revision>10</cp:revision>
  <dcterms:created xsi:type="dcterms:W3CDTF">2013-09-16T18:25:35Z</dcterms:created>
  <dcterms:modified xsi:type="dcterms:W3CDTF">2014-01-13T17:32:18Z</dcterms:modified>
</cp:coreProperties>
</file>